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704" r:id="rId3"/>
    <p:sldMasterId id="2147483751" r:id="rId4"/>
    <p:sldMasterId id="2147483770" r:id="rId5"/>
    <p:sldMasterId id="2147483795" r:id="rId6"/>
  </p:sldMasterIdLst>
  <p:notesMasterIdLst>
    <p:notesMasterId r:id="rId33"/>
  </p:notesMasterIdLst>
  <p:sldIdLst>
    <p:sldId id="274" r:id="rId7"/>
    <p:sldId id="256" r:id="rId8"/>
    <p:sldId id="265" r:id="rId9"/>
    <p:sldId id="271" r:id="rId10"/>
    <p:sldId id="268" r:id="rId11"/>
    <p:sldId id="275" r:id="rId12"/>
    <p:sldId id="276" r:id="rId13"/>
    <p:sldId id="269" r:id="rId14"/>
    <p:sldId id="277" r:id="rId15"/>
    <p:sldId id="270" r:id="rId16"/>
    <p:sldId id="286" r:id="rId17"/>
    <p:sldId id="287" r:id="rId18"/>
    <p:sldId id="288" r:id="rId19"/>
    <p:sldId id="289" r:id="rId20"/>
    <p:sldId id="285" r:id="rId21"/>
    <p:sldId id="329" r:id="rId22"/>
    <p:sldId id="332" r:id="rId23"/>
    <p:sldId id="330" r:id="rId24"/>
    <p:sldId id="331" r:id="rId25"/>
    <p:sldId id="335" r:id="rId26"/>
    <p:sldId id="267" r:id="rId27"/>
    <p:sldId id="284" r:id="rId28"/>
    <p:sldId id="337" r:id="rId29"/>
    <p:sldId id="334" r:id="rId30"/>
    <p:sldId id="336" r:id="rId31"/>
    <p:sldId id="32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FF99CC"/>
    <a:srgbClr val="FF7C80"/>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881F9-BDC4-4851-9171-DC21AFD3CF74}" type="datetimeFigureOut">
              <a:rPr lang="en-IN" smtClean="0"/>
              <a:t>22-04-2021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2DD77-C4FF-49A2-87B4-E581833BE056}" type="slidenum">
              <a:rPr lang="en-IN" smtClean="0"/>
              <a:t>‹#›</a:t>
            </a:fld>
            <a:endParaRPr lang="en-IN" dirty="0"/>
          </a:p>
        </p:txBody>
      </p:sp>
    </p:spTree>
    <p:extLst>
      <p:ext uri="{BB962C8B-B14F-4D97-AF65-F5344CB8AC3E}">
        <p14:creationId xmlns:p14="http://schemas.microsoft.com/office/powerpoint/2010/main" val="3932435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8F3494-0491-4803-BC84-8A9DE49580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04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12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07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b22198a46b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b22198a46b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5504B90-27FD-422C-8CC6-2AADAD122D08}"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3959325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916427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92940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307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1866171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452198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5029752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401396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16139834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55298314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867351" y="2736597"/>
            <a:ext cx="4457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66"/>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subTitle" idx="1"/>
          </p:nvPr>
        </p:nvSpPr>
        <p:spPr>
          <a:xfrm>
            <a:off x="3867451" y="3990200"/>
            <a:ext cx="4457200" cy="10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4" name="Google Shape;14;p3"/>
          <p:cNvSpPr txBox="1">
            <a:spLocks noGrp="1"/>
          </p:cNvSpPr>
          <p:nvPr>
            <p:ph type="title" idx="2" hasCustomPrompt="1"/>
          </p:nvPr>
        </p:nvSpPr>
        <p:spPr>
          <a:xfrm>
            <a:off x="5511900" y="1535400"/>
            <a:ext cx="1168400" cy="8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8000"/>
              <a:buFont typeface="Roboto Mono"/>
              <a:buNone/>
              <a:defRPr>
                <a:solidFill>
                  <a:schemeClr val="dk1"/>
                </a:solidFill>
                <a:latin typeface="Roboto Mono"/>
                <a:ea typeface="Roboto Mono"/>
                <a:cs typeface="Roboto Mono"/>
                <a:sym typeface="Roboto Mono"/>
              </a:defRPr>
            </a:lvl1pPr>
            <a:lvl2pPr lvl="1"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2pPr>
            <a:lvl3pPr lvl="2"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3pPr>
            <a:lvl4pPr lvl="3"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4pPr>
            <a:lvl5pPr lvl="4"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5pPr>
            <a:lvl6pPr lvl="5"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6pPr>
            <a:lvl7pPr lvl="6"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7pPr>
            <a:lvl8pPr lvl="7"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8pPr>
            <a:lvl9pPr lvl="8"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9pPr>
          </a:lstStyle>
          <a:p>
            <a:r>
              <a:t>xx%</a:t>
            </a:r>
          </a:p>
        </p:txBody>
      </p:sp>
    </p:spTree>
    <p:extLst>
      <p:ext uri="{BB962C8B-B14F-4D97-AF65-F5344CB8AC3E}">
        <p14:creationId xmlns:p14="http://schemas.microsoft.com/office/powerpoint/2010/main" val="3174078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 name="Google Shape;17;p4"/>
          <p:cNvSpPr txBox="1">
            <a:spLocks noGrp="1"/>
          </p:cNvSpPr>
          <p:nvPr>
            <p:ph type="body" idx="1"/>
          </p:nvPr>
        </p:nvSpPr>
        <p:spPr>
          <a:xfrm>
            <a:off x="960000" y="1519600"/>
            <a:ext cx="10272000" cy="461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AutoNum type="arabicPeriod"/>
              <a:defRPr sz="1533"/>
            </a:lvl1pPr>
            <a:lvl2pPr marL="1219170" lvl="1" indent="-406390">
              <a:spcBef>
                <a:spcPts val="2133"/>
              </a:spcBef>
              <a:spcAft>
                <a:spcPts val="0"/>
              </a:spcAft>
              <a:buSzPts val="1200"/>
              <a:buAutoNum type="alphaLcPeriod"/>
              <a:defRPr sz="1600"/>
            </a:lvl2pPr>
            <a:lvl3pPr marL="1828754" lvl="2" indent="-406390">
              <a:spcBef>
                <a:spcPts val="2133"/>
              </a:spcBef>
              <a:spcAft>
                <a:spcPts val="0"/>
              </a:spcAft>
              <a:buSzPts val="1200"/>
              <a:buAutoNum type="romanLcPeriod"/>
              <a:defRPr sz="1600"/>
            </a:lvl3pPr>
            <a:lvl4pPr marL="2438339" lvl="3" indent="-406390">
              <a:spcBef>
                <a:spcPts val="2133"/>
              </a:spcBef>
              <a:spcAft>
                <a:spcPts val="0"/>
              </a:spcAft>
              <a:buSzPts val="1200"/>
              <a:buAutoNum type="arabicPeriod"/>
              <a:defRPr sz="1600"/>
            </a:lvl4pPr>
            <a:lvl5pPr marL="3047924" lvl="4" indent="-406390">
              <a:spcBef>
                <a:spcPts val="2133"/>
              </a:spcBef>
              <a:spcAft>
                <a:spcPts val="0"/>
              </a:spcAft>
              <a:buSzPts val="1200"/>
              <a:buAutoNum type="alphaLcPeriod"/>
              <a:defRPr sz="1600"/>
            </a:lvl5pPr>
            <a:lvl6pPr marL="3657509" lvl="5" indent="-406390">
              <a:spcBef>
                <a:spcPts val="2133"/>
              </a:spcBef>
              <a:spcAft>
                <a:spcPts val="0"/>
              </a:spcAft>
              <a:buSzPts val="1200"/>
              <a:buAutoNum type="romanLcPeriod"/>
              <a:defRPr sz="1600"/>
            </a:lvl6pPr>
            <a:lvl7pPr marL="4267093" lvl="6" indent="-406390">
              <a:spcBef>
                <a:spcPts val="2133"/>
              </a:spcBef>
              <a:spcAft>
                <a:spcPts val="0"/>
              </a:spcAft>
              <a:buSzPts val="1200"/>
              <a:buAutoNum type="arabicPeriod"/>
              <a:defRPr sz="1600"/>
            </a:lvl7pPr>
            <a:lvl8pPr marL="4876678" lvl="7" indent="-406390">
              <a:spcBef>
                <a:spcPts val="2133"/>
              </a:spcBef>
              <a:spcAft>
                <a:spcPts val="0"/>
              </a:spcAft>
              <a:buSzPts val="1200"/>
              <a:buAutoNum type="alphaLcPeriod"/>
              <a:defRPr sz="1600"/>
            </a:lvl8pPr>
            <a:lvl9pPr marL="5486263" lvl="8" indent="-406390">
              <a:spcBef>
                <a:spcPts val="2133"/>
              </a:spcBef>
              <a:spcAft>
                <a:spcPts val="2133"/>
              </a:spcAft>
              <a:buSzPts val="1200"/>
              <a:buAutoNum type="romanLcPeriod"/>
              <a:defRPr sz="1600"/>
            </a:lvl9pPr>
          </a:lstStyle>
          <a:p>
            <a:endParaRPr/>
          </a:p>
        </p:txBody>
      </p:sp>
    </p:spTree>
    <p:extLst>
      <p:ext uri="{BB962C8B-B14F-4D97-AF65-F5344CB8AC3E}">
        <p14:creationId xmlns:p14="http://schemas.microsoft.com/office/powerpoint/2010/main" val="4105883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
        <p:nvSpPr>
          <p:cNvPr id="20" name="Google Shape;20;p5"/>
          <p:cNvSpPr txBox="1">
            <a:spLocks noGrp="1"/>
          </p:cNvSpPr>
          <p:nvPr>
            <p:ph type="subTitle" idx="1"/>
          </p:nvPr>
        </p:nvSpPr>
        <p:spPr>
          <a:xfrm>
            <a:off x="1485900" y="3683000"/>
            <a:ext cx="4010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21" name="Google Shape;21;p5"/>
          <p:cNvSpPr txBox="1">
            <a:spLocks noGrp="1"/>
          </p:cNvSpPr>
          <p:nvPr>
            <p:ph type="subTitle" idx="2"/>
          </p:nvPr>
        </p:nvSpPr>
        <p:spPr>
          <a:xfrm>
            <a:off x="6695536" y="3683000"/>
            <a:ext cx="4010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22" name="Google Shape;22;p5"/>
          <p:cNvSpPr txBox="1">
            <a:spLocks noGrp="1"/>
          </p:cNvSpPr>
          <p:nvPr>
            <p:ph type="subTitle" idx="3"/>
          </p:nvPr>
        </p:nvSpPr>
        <p:spPr>
          <a:xfrm>
            <a:off x="6695568" y="4048667"/>
            <a:ext cx="4010400" cy="16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23" name="Google Shape;23;p5"/>
          <p:cNvSpPr txBox="1">
            <a:spLocks noGrp="1"/>
          </p:cNvSpPr>
          <p:nvPr>
            <p:ph type="subTitle" idx="4"/>
          </p:nvPr>
        </p:nvSpPr>
        <p:spPr>
          <a:xfrm>
            <a:off x="1485933" y="4048667"/>
            <a:ext cx="4010400" cy="16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21263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0947780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Tree>
    <p:extLst>
      <p:ext uri="{BB962C8B-B14F-4D97-AF65-F5344CB8AC3E}">
        <p14:creationId xmlns:p14="http://schemas.microsoft.com/office/powerpoint/2010/main" val="17710854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2456200" y="491767"/>
            <a:ext cx="7279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8" name="Google Shape;28;p7"/>
          <p:cNvSpPr txBox="1">
            <a:spLocks noGrp="1"/>
          </p:cNvSpPr>
          <p:nvPr>
            <p:ph type="subTitle" idx="1"/>
          </p:nvPr>
        </p:nvSpPr>
        <p:spPr>
          <a:xfrm>
            <a:off x="2919200" y="1756433"/>
            <a:ext cx="6353600" cy="385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309883901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850800" y="2184400"/>
            <a:ext cx="8490400" cy="2286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106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0229333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859299" y="2023833"/>
            <a:ext cx="4298000" cy="10452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8666"/>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3" name="Google Shape;33;p9"/>
          <p:cNvSpPr txBox="1">
            <a:spLocks noGrp="1"/>
          </p:cNvSpPr>
          <p:nvPr>
            <p:ph type="subTitle" idx="1"/>
          </p:nvPr>
        </p:nvSpPr>
        <p:spPr>
          <a:xfrm>
            <a:off x="1859299" y="3317000"/>
            <a:ext cx="42980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21873661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960000" y="4326400"/>
            <a:ext cx="4031200" cy="1811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42147384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960000" y="1956533"/>
            <a:ext cx="10272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8" name="Google Shape;38;p11"/>
          <p:cNvSpPr txBox="1">
            <a:spLocks noGrp="1"/>
          </p:cNvSpPr>
          <p:nvPr>
            <p:ph type="subTitle" idx="1"/>
          </p:nvPr>
        </p:nvSpPr>
        <p:spPr>
          <a:xfrm>
            <a:off x="2927400" y="4390667"/>
            <a:ext cx="6337200" cy="5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6691446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32992174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457800" y="4268367"/>
            <a:ext cx="527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56" name="Google Shape;56;p14"/>
          <p:cNvSpPr txBox="1">
            <a:spLocks noGrp="1"/>
          </p:cNvSpPr>
          <p:nvPr>
            <p:ph type="subTitle" idx="1"/>
          </p:nvPr>
        </p:nvSpPr>
        <p:spPr>
          <a:xfrm>
            <a:off x="3457800" y="1724467"/>
            <a:ext cx="5276400" cy="25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933"/>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0393167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7"/>
        <p:cNvGrpSpPr/>
        <p:nvPr/>
      </p:nvGrpSpPr>
      <p:grpSpPr>
        <a:xfrm>
          <a:off x="0" y="0"/>
          <a:ext cx="0" cy="0"/>
          <a:chOff x="0" y="0"/>
          <a:chExt cx="0" cy="0"/>
        </a:xfrm>
      </p:grpSpPr>
      <p:sp>
        <p:nvSpPr>
          <p:cNvPr id="58" name="Google Shape;58;p15"/>
          <p:cNvSpPr txBox="1">
            <a:spLocks noGrp="1"/>
          </p:cNvSpPr>
          <p:nvPr>
            <p:ph type="subTitle" idx="1"/>
          </p:nvPr>
        </p:nvSpPr>
        <p:spPr>
          <a:xfrm>
            <a:off x="960000"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59" name="Google Shape;59;p15"/>
          <p:cNvSpPr txBox="1">
            <a:spLocks noGrp="1"/>
          </p:cNvSpPr>
          <p:nvPr>
            <p:ph type="subTitle" idx="2"/>
          </p:nvPr>
        </p:nvSpPr>
        <p:spPr>
          <a:xfrm>
            <a:off x="9018733"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0" name="Google Shape;60;p15"/>
          <p:cNvSpPr txBox="1">
            <a:spLocks noGrp="1"/>
          </p:cNvSpPr>
          <p:nvPr>
            <p:ph type="subTitle" idx="3"/>
          </p:nvPr>
        </p:nvSpPr>
        <p:spPr>
          <a:xfrm>
            <a:off x="960000"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1" name="Google Shape;61;p15"/>
          <p:cNvSpPr txBox="1">
            <a:spLocks noGrp="1"/>
          </p:cNvSpPr>
          <p:nvPr>
            <p:ph type="subTitle" idx="4"/>
          </p:nvPr>
        </p:nvSpPr>
        <p:spPr>
          <a:xfrm>
            <a:off x="9018733"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2" name="Google Shape;62;p15"/>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63" name="Google Shape;63;p15"/>
          <p:cNvSpPr txBox="1">
            <a:spLocks noGrp="1"/>
          </p:cNvSpPr>
          <p:nvPr>
            <p:ph type="subTitle" idx="5"/>
          </p:nvPr>
        </p:nvSpPr>
        <p:spPr>
          <a:xfrm>
            <a:off x="3565533" y="1540500"/>
            <a:ext cx="5045200" cy="5516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2133">
                <a:solidFill>
                  <a:schemeClr val="accent2"/>
                </a:solidFill>
              </a:defRPr>
            </a:lvl1pPr>
            <a:lvl2pPr lvl="1" algn="ctr" rtl="0">
              <a:spcBef>
                <a:spcPts val="0"/>
              </a:spcBef>
              <a:spcAft>
                <a:spcPts val="0"/>
              </a:spcAft>
              <a:buNone/>
              <a:defRPr sz="2133">
                <a:solidFill>
                  <a:schemeClr val="accent2"/>
                </a:solidFill>
              </a:defRPr>
            </a:lvl2pPr>
            <a:lvl3pPr lvl="2" algn="ctr" rtl="0">
              <a:spcBef>
                <a:spcPts val="0"/>
              </a:spcBef>
              <a:spcAft>
                <a:spcPts val="0"/>
              </a:spcAft>
              <a:buNone/>
              <a:defRPr sz="2133">
                <a:solidFill>
                  <a:schemeClr val="accent2"/>
                </a:solidFill>
              </a:defRPr>
            </a:lvl3pPr>
            <a:lvl4pPr lvl="3" algn="ctr" rtl="0">
              <a:spcBef>
                <a:spcPts val="0"/>
              </a:spcBef>
              <a:spcAft>
                <a:spcPts val="0"/>
              </a:spcAft>
              <a:buNone/>
              <a:defRPr sz="2133">
                <a:solidFill>
                  <a:schemeClr val="accent2"/>
                </a:solidFill>
              </a:defRPr>
            </a:lvl4pPr>
            <a:lvl5pPr lvl="4" algn="ctr" rtl="0">
              <a:spcBef>
                <a:spcPts val="0"/>
              </a:spcBef>
              <a:spcAft>
                <a:spcPts val="0"/>
              </a:spcAft>
              <a:buNone/>
              <a:defRPr sz="2133">
                <a:solidFill>
                  <a:schemeClr val="accent2"/>
                </a:solidFill>
              </a:defRPr>
            </a:lvl5pPr>
            <a:lvl6pPr lvl="5" algn="ctr" rtl="0">
              <a:spcBef>
                <a:spcPts val="0"/>
              </a:spcBef>
              <a:spcAft>
                <a:spcPts val="0"/>
              </a:spcAft>
              <a:buNone/>
              <a:defRPr sz="2133">
                <a:solidFill>
                  <a:schemeClr val="accent2"/>
                </a:solidFill>
              </a:defRPr>
            </a:lvl6pPr>
            <a:lvl7pPr lvl="6" algn="ctr" rtl="0">
              <a:spcBef>
                <a:spcPts val="0"/>
              </a:spcBef>
              <a:spcAft>
                <a:spcPts val="0"/>
              </a:spcAft>
              <a:buNone/>
              <a:defRPr sz="2133">
                <a:solidFill>
                  <a:schemeClr val="accent2"/>
                </a:solidFill>
              </a:defRPr>
            </a:lvl7pPr>
            <a:lvl8pPr lvl="7" algn="ctr" rtl="0">
              <a:spcBef>
                <a:spcPts val="0"/>
              </a:spcBef>
              <a:spcAft>
                <a:spcPts val="0"/>
              </a:spcAft>
              <a:buNone/>
              <a:defRPr sz="2133">
                <a:solidFill>
                  <a:schemeClr val="accent2"/>
                </a:solidFill>
              </a:defRPr>
            </a:lvl8pPr>
            <a:lvl9pPr lvl="8" algn="ctr" rtl="0">
              <a:spcBef>
                <a:spcPts val="0"/>
              </a:spcBef>
              <a:spcAft>
                <a:spcPts val="0"/>
              </a:spcAft>
              <a:buNone/>
              <a:defRPr sz="2133">
                <a:solidFill>
                  <a:schemeClr val="accent2"/>
                </a:solidFill>
              </a:defRPr>
            </a:lvl9pPr>
          </a:lstStyle>
          <a:p>
            <a:endParaRPr/>
          </a:p>
        </p:txBody>
      </p:sp>
    </p:spTree>
    <p:extLst>
      <p:ext uri="{BB962C8B-B14F-4D97-AF65-F5344CB8AC3E}">
        <p14:creationId xmlns:p14="http://schemas.microsoft.com/office/powerpoint/2010/main" val="33161963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64"/>
        <p:cNvGrpSpPr/>
        <p:nvPr/>
      </p:nvGrpSpPr>
      <p:grpSpPr>
        <a:xfrm>
          <a:off x="0" y="0"/>
          <a:ext cx="0" cy="0"/>
          <a:chOff x="0" y="0"/>
          <a:chExt cx="0" cy="0"/>
        </a:xfrm>
      </p:grpSpPr>
      <p:sp>
        <p:nvSpPr>
          <p:cNvPr id="65" name="Google Shape;65;p16"/>
          <p:cNvSpPr txBox="1">
            <a:spLocks noGrp="1"/>
          </p:cNvSpPr>
          <p:nvPr>
            <p:ph type="subTitle" idx="1"/>
          </p:nvPr>
        </p:nvSpPr>
        <p:spPr>
          <a:xfrm>
            <a:off x="960000"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6" name="Google Shape;66;p16"/>
          <p:cNvSpPr txBox="1">
            <a:spLocks noGrp="1"/>
          </p:cNvSpPr>
          <p:nvPr>
            <p:ph type="subTitle" idx="2"/>
          </p:nvPr>
        </p:nvSpPr>
        <p:spPr>
          <a:xfrm>
            <a:off x="9018733"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7" name="Google Shape;67;p16"/>
          <p:cNvSpPr txBox="1">
            <a:spLocks noGrp="1"/>
          </p:cNvSpPr>
          <p:nvPr>
            <p:ph type="subTitle" idx="3"/>
          </p:nvPr>
        </p:nvSpPr>
        <p:spPr>
          <a:xfrm>
            <a:off x="960000"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8" name="Google Shape;68;p16"/>
          <p:cNvSpPr txBox="1">
            <a:spLocks noGrp="1"/>
          </p:cNvSpPr>
          <p:nvPr>
            <p:ph type="subTitle" idx="4"/>
          </p:nvPr>
        </p:nvSpPr>
        <p:spPr>
          <a:xfrm>
            <a:off x="9018733"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9" name="Google Shape;69;p1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70" name="Google Shape;70;p16"/>
          <p:cNvSpPr txBox="1">
            <a:spLocks noGrp="1"/>
          </p:cNvSpPr>
          <p:nvPr>
            <p:ph type="subTitle" idx="5"/>
          </p:nvPr>
        </p:nvSpPr>
        <p:spPr>
          <a:xfrm>
            <a:off x="3743667" y="1510897"/>
            <a:ext cx="4688800" cy="2852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2133">
                <a:solidFill>
                  <a:schemeClr val="accent2"/>
                </a:solidFill>
              </a:defRPr>
            </a:lvl1pPr>
            <a:lvl2pPr lvl="1" algn="ctr" rtl="0">
              <a:spcBef>
                <a:spcPts val="0"/>
              </a:spcBef>
              <a:spcAft>
                <a:spcPts val="0"/>
              </a:spcAft>
              <a:buNone/>
              <a:defRPr sz="2133">
                <a:solidFill>
                  <a:schemeClr val="accent2"/>
                </a:solidFill>
              </a:defRPr>
            </a:lvl2pPr>
            <a:lvl3pPr lvl="2" algn="ctr" rtl="0">
              <a:spcBef>
                <a:spcPts val="0"/>
              </a:spcBef>
              <a:spcAft>
                <a:spcPts val="0"/>
              </a:spcAft>
              <a:buNone/>
              <a:defRPr sz="2133">
                <a:solidFill>
                  <a:schemeClr val="accent2"/>
                </a:solidFill>
              </a:defRPr>
            </a:lvl3pPr>
            <a:lvl4pPr lvl="3" algn="ctr" rtl="0">
              <a:spcBef>
                <a:spcPts val="0"/>
              </a:spcBef>
              <a:spcAft>
                <a:spcPts val="0"/>
              </a:spcAft>
              <a:buNone/>
              <a:defRPr sz="2133">
                <a:solidFill>
                  <a:schemeClr val="accent2"/>
                </a:solidFill>
              </a:defRPr>
            </a:lvl4pPr>
            <a:lvl5pPr lvl="4" algn="ctr" rtl="0">
              <a:spcBef>
                <a:spcPts val="0"/>
              </a:spcBef>
              <a:spcAft>
                <a:spcPts val="0"/>
              </a:spcAft>
              <a:buNone/>
              <a:defRPr sz="2133">
                <a:solidFill>
                  <a:schemeClr val="accent2"/>
                </a:solidFill>
              </a:defRPr>
            </a:lvl5pPr>
            <a:lvl6pPr lvl="5" algn="ctr" rtl="0">
              <a:spcBef>
                <a:spcPts val="0"/>
              </a:spcBef>
              <a:spcAft>
                <a:spcPts val="0"/>
              </a:spcAft>
              <a:buNone/>
              <a:defRPr sz="2133">
                <a:solidFill>
                  <a:schemeClr val="accent2"/>
                </a:solidFill>
              </a:defRPr>
            </a:lvl6pPr>
            <a:lvl7pPr lvl="6" algn="ctr" rtl="0">
              <a:spcBef>
                <a:spcPts val="0"/>
              </a:spcBef>
              <a:spcAft>
                <a:spcPts val="0"/>
              </a:spcAft>
              <a:buNone/>
              <a:defRPr sz="2133">
                <a:solidFill>
                  <a:schemeClr val="accent2"/>
                </a:solidFill>
              </a:defRPr>
            </a:lvl7pPr>
            <a:lvl8pPr lvl="7" algn="ctr" rtl="0">
              <a:spcBef>
                <a:spcPts val="0"/>
              </a:spcBef>
              <a:spcAft>
                <a:spcPts val="0"/>
              </a:spcAft>
              <a:buNone/>
              <a:defRPr sz="2133">
                <a:solidFill>
                  <a:schemeClr val="accent2"/>
                </a:solidFill>
              </a:defRPr>
            </a:lvl8pPr>
            <a:lvl9pPr lvl="8" algn="ctr" rtl="0">
              <a:spcBef>
                <a:spcPts val="0"/>
              </a:spcBef>
              <a:spcAft>
                <a:spcPts val="0"/>
              </a:spcAft>
              <a:buNone/>
              <a:defRPr sz="2133">
                <a:solidFill>
                  <a:schemeClr val="accent2"/>
                </a:solidFill>
              </a:defRPr>
            </a:lvl9pPr>
          </a:lstStyle>
          <a:p>
            <a:endParaRPr/>
          </a:p>
        </p:txBody>
      </p:sp>
      <p:sp>
        <p:nvSpPr>
          <p:cNvPr id="71" name="Google Shape;71;p16"/>
          <p:cNvSpPr txBox="1">
            <a:spLocks noGrp="1"/>
          </p:cNvSpPr>
          <p:nvPr>
            <p:ph type="subTitle" idx="6"/>
          </p:nvPr>
        </p:nvSpPr>
        <p:spPr>
          <a:xfrm>
            <a:off x="4989367"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72" name="Google Shape;72;p16"/>
          <p:cNvSpPr txBox="1">
            <a:spLocks noGrp="1"/>
          </p:cNvSpPr>
          <p:nvPr>
            <p:ph type="subTitle" idx="7"/>
          </p:nvPr>
        </p:nvSpPr>
        <p:spPr>
          <a:xfrm>
            <a:off x="4989367"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Tree>
    <p:extLst>
      <p:ext uri="{BB962C8B-B14F-4D97-AF65-F5344CB8AC3E}">
        <p14:creationId xmlns:p14="http://schemas.microsoft.com/office/powerpoint/2010/main" val="3652182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dirty="0"/>
              <a:t>Click icon to add picture</a:t>
            </a:r>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dirty="0"/>
              <a:t>Click icon to add picture</a:t>
            </a:r>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2419137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75" name="Google Shape;75;p17"/>
          <p:cNvSpPr txBox="1">
            <a:spLocks noGrp="1"/>
          </p:cNvSpPr>
          <p:nvPr>
            <p:ph type="subTitle" idx="1"/>
          </p:nvPr>
        </p:nvSpPr>
        <p:spPr>
          <a:xfrm>
            <a:off x="959967" y="1841600"/>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76" name="Google Shape;76;p17"/>
          <p:cNvSpPr txBox="1">
            <a:spLocks noGrp="1"/>
          </p:cNvSpPr>
          <p:nvPr>
            <p:ph type="subTitle" idx="2"/>
          </p:nvPr>
        </p:nvSpPr>
        <p:spPr>
          <a:xfrm>
            <a:off x="960000" y="2207267"/>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7" name="Google Shape;77;p17"/>
          <p:cNvSpPr txBox="1">
            <a:spLocks noGrp="1"/>
          </p:cNvSpPr>
          <p:nvPr>
            <p:ph type="subTitle" idx="3"/>
          </p:nvPr>
        </p:nvSpPr>
        <p:spPr>
          <a:xfrm>
            <a:off x="959967" y="3314867"/>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78" name="Google Shape;78;p17"/>
          <p:cNvSpPr txBox="1">
            <a:spLocks noGrp="1"/>
          </p:cNvSpPr>
          <p:nvPr>
            <p:ph type="subTitle" idx="4"/>
          </p:nvPr>
        </p:nvSpPr>
        <p:spPr>
          <a:xfrm>
            <a:off x="960000" y="3680533"/>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9" name="Google Shape;79;p17"/>
          <p:cNvSpPr txBox="1">
            <a:spLocks noGrp="1"/>
          </p:cNvSpPr>
          <p:nvPr>
            <p:ph type="subTitle" idx="5"/>
          </p:nvPr>
        </p:nvSpPr>
        <p:spPr>
          <a:xfrm>
            <a:off x="959967" y="4718500"/>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0" name="Google Shape;80;p17"/>
          <p:cNvSpPr txBox="1">
            <a:spLocks noGrp="1"/>
          </p:cNvSpPr>
          <p:nvPr>
            <p:ph type="subTitle" idx="6"/>
          </p:nvPr>
        </p:nvSpPr>
        <p:spPr>
          <a:xfrm>
            <a:off x="960000" y="5084167"/>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1" name="Google Shape;81;p17"/>
          <p:cNvSpPr txBox="1">
            <a:spLocks noGrp="1"/>
          </p:cNvSpPr>
          <p:nvPr>
            <p:ph type="subTitle" idx="7"/>
          </p:nvPr>
        </p:nvSpPr>
        <p:spPr>
          <a:xfrm>
            <a:off x="7645567" y="1841600"/>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2" name="Google Shape;82;p17"/>
          <p:cNvSpPr txBox="1">
            <a:spLocks noGrp="1"/>
          </p:cNvSpPr>
          <p:nvPr>
            <p:ph type="subTitle" idx="8"/>
          </p:nvPr>
        </p:nvSpPr>
        <p:spPr>
          <a:xfrm>
            <a:off x="7645600" y="2207267"/>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
        <p:nvSpPr>
          <p:cNvPr id="83" name="Google Shape;83;p17"/>
          <p:cNvSpPr txBox="1">
            <a:spLocks noGrp="1"/>
          </p:cNvSpPr>
          <p:nvPr>
            <p:ph type="subTitle" idx="9"/>
          </p:nvPr>
        </p:nvSpPr>
        <p:spPr>
          <a:xfrm>
            <a:off x="7645567" y="3314867"/>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4" name="Google Shape;84;p17"/>
          <p:cNvSpPr txBox="1">
            <a:spLocks noGrp="1"/>
          </p:cNvSpPr>
          <p:nvPr>
            <p:ph type="subTitle" idx="13"/>
          </p:nvPr>
        </p:nvSpPr>
        <p:spPr>
          <a:xfrm>
            <a:off x="7645600" y="3680533"/>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
        <p:nvSpPr>
          <p:cNvPr id="85" name="Google Shape;85;p17"/>
          <p:cNvSpPr txBox="1">
            <a:spLocks noGrp="1"/>
          </p:cNvSpPr>
          <p:nvPr>
            <p:ph type="subTitle" idx="14"/>
          </p:nvPr>
        </p:nvSpPr>
        <p:spPr>
          <a:xfrm>
            <a:off x="7645567" y="4718500"/>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6" name="Google Shape;86;p17"/>
          <p:cNvSpPr txBox="1">
            <a:spLocks noGrp="1"/>
          </p:cNvSpPr>
          <p:nvPr>
            <p:ph type="subTitle" idx="15"/>
          </p:nvPr>
        </p:nvSpPr>
        <p:spPr>
          <a:xfrm>
            <a:off x="7645600" y="5084167"/>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42817539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89" name="Google Shape;89;p18"/>
          <p:cNvSpPr txBox="1">
            <a:spLocks noGrp="1"/>
          </p:cNvSpPr>
          <p:nvPr>
            <p:ph type="subTitle" idx="1"/>
          </p:nvPr>
        </p:nvSpPr>
        <p:spPr>
          <a:xfrm>
            <a:off x="959967"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0" name="Google Shape;90;p18"/>
          <p:cNvSpPr txBox="1">
            <a:spLocks noGrp="1"/>
          </p:cNvSpPr>
          <p:nvPr>
            <p:ph type="subTitle" idx="2"/>
          </p:nvPr>
        </p:nvSpPr>
        <p:spPr>
          <a:xfrm>
            <a:off x="4603784"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1" name="Google Shape;91;p18"/>
          <p:cNvSpPr txBox="1">
            <a:spLocks noGrp="1"/>
          </p:cNvSpPr>
          <p:nvPr>
            <p:ph type="subTitle" idx="3"/>
          </p:nvPr>
        </p:nvSpPr>
        <p:spPr>
          <a:xfrm>
            <a:off x="4603811"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92" name="Google Shape;92;p18"/>
          <p:cNvSpPr txBox="1">
            <a:spLocks noGrp="1"/>
          </p:cNvSpPr>
          <p:nvPr>
            <p:ph type="subTitle" idx="4"/>
          </p:nvPr>
        </p:nvSpPr>
        <p:spPr>
          <a:xfrm>
            <a:off x="960000"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93" name="Google Shape;93;p18"/>
          <p:cNvSpPr txBox="1">
            <a:spLocks noGrp="1"/>
          </p:cNvSpPr>
          <p:nvPr>
            <p:ph type="subTitle" idx="5"/>
          </p:nvPr>
        </p:nvSpPr>
        <p:spPr>
          <a:xfrm>
            <a:off x="8247584"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4" name="Google Shape;94;p18"/>
          <p:cNvSpPr txBox="1">
            <a:spLocks noGrp="1"/>
          </p:cNvSpPr>
          <p:nvPr>
            <p:ph type="subTitle" idx="6"/>
          </p:nvPr>
        </p:nvSpPr>
        <p:spPr>
          <a:xfrm>
            <a:off x="8247604"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4654365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grpSp>
        <p:nvGrpSpPr>
          <p:cNvPr id="97" name="Google Shape;97;p19"/>
          <p:cNvGrpSpPr/>
          <p:nvPr/>
        </p:nvGrpSpPr>
        <p:grpSpPr>
          <a:xfrm>
            <a:off x="857201" y="2286001"/>
            <a:ext cx="10477001" cy="3860767"/>
            <a:chOff x="642900" y="1714500"/>
            <a:chExt cx="7857751" cy="2895575"/>
          </a:xfrm>
        </p:grpSpPr>
        <p:sp>
          <p:nvSpPr>
            <p:cNvPr id="98" name="Google Shape;98;p19"/>
            <p:cNvSpPr/>
            <p:nvPr/>
          </p:nvSpPr>
          <p:spPr>
            <a:xfrm>
              <a:off x="642900" y="1714500"/>
              <a:ext cx="7857600" cy="28893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dirty="0"/>
            </a:p>
          </p:txBody>
        </p:sp>
        <p:cxnSp>
          <p:nvCxnSpPr>
            <p:cNvPr id="99" name="Google Shape;99;p19"/>
            <p:cNvCxnSpPr/>
            <p:nvPr/>
          </p:nvCxnSpPr>
          <p:spPr>
            <a:xfrm>
              <a:off x="6350492"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0" name="Google Shape;100;p19"/>
            <p:cNvCxnSpPr/>
            <p:nvPr/>
          </p:nvCxnSpPr>
          <p:spPr>
            <a:xfrm>
              <a:off x="7424133"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1" name="Google Shape;101;p19"/>
            <p:cNvCxnSpPr/>
            <p:nvPr/>
          </p:nvCxnSpPr>
          <p:spPr>
            <a:xfrm>
              <a:off x="8497775"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2" name="Google Shape;102;p19"/>
            <p:cNvCxnSpPr/>
            <p:nvPr/>
          </p:nvCxnSpPr>
          <p:spPr>
            <a:xfrm rot="10800000">
              <a:off x="6886351" y="2024867"/>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3" name="Google Shape;103;p19"/>
            <p:cNvCxnSpPr/>
            <p:nvPr/>
          </p:nvCxnSpPr>
          <p:spPr>
            <a:xfrm rot="10800000">
              <a:off x="6886351" y="1060546"/>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4" name="Google Shape;104;p19"/>
            <p:cNvCxnSpPr/>
            <p:nvPr/>
          </p:nvCxnSpPr>
          <p:spPr>
            <a:xfrm>
              <a:off x="5276867"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5" name="Google Shape;105;p19"/>
            <p:cNvCxnSpPr/>
            <p:nvPr/>
          </p:nvCxnSpPr>
          <p:spPr>
            <a:xfrm>
              <a:off x="1721342"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6" name="Google Shape;106;p19"/>
            <p:cNvCxnSpPr/>
            <p:nvPr/>
          </p:nvCxnSpPr>
          <p:spPr>
            <a:xfrm>
              <a:off x="2794983"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7" name="Google Shape;107;p19"/>
            <p:cNvCxnSpPr/>
            <p:nvPr/>
          </p:nvCxnSpPr>
          <p:spPr>
            <a:xfrm>
              <a:off x="3868625"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8" name="Google Shape;108;p19"/>
            <p:cNvCxnSpPr/>
            <p:nvPr/>
          </p:nvCxnSpPr>
          <p:spPr>
            <a:xfrm rot="10800000">
              <a:off x="2257201" y="2024867"/>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9" name="Google Shape;109;p19"/>
            <p:cNvCxnSpPr/>
            <p:nvPr/>
          </p:nvCxnSpPr>
          <p:spPr>
            <a:xfrm rot="10800000">
              <a:off x="2257201" y="1060546"/>
              <a:ext cx="0" cy="3228600"/>
            </a:xfrm>
            <a:prstGeom prst="straightConnector1">
              <a:avLst/>
            </a:prstGeom>
            <a:noFill/>
            <a:ln w="9525" cap="flat" cmpd="sng">
              <a:solidFill>
                <a:srgbClr val="666666"/>
              </a:solidFill>
              <a:prstDash val="solid"/>
              <a:round/>
              <a:headEnd type="none" w="med" len="med"/>
              <a:tailEnd type="none" w="med" len="med"/>
            </a:ln>
          </p:spPr>
        </p:cxnSp>
      </p:grpSp>
      <p:grpSp>
        <p:nvGrpSpPr>
          <p:cNvPr id="110" name="Google Shape;110;p19"/>
          <p:cNvGrpSpPr/>
          <p:nvPr/>
        </p:nvGrpSpPr>
        <p:grpSpPr>
          <a:xfrm>
            <a:off x="5601964" y="3488112"/>
            <a:ext cx="988072" cy="1436237"/>
            <a:chOff x="2446425" y="1033300"/>
            <a:chExt cx="1176650" cy="1710350"/>
          </a:xfrm>
        </p:grpSpPr>
        <p:sp>
          <p:nvSpPr>
            <p:cNvPr id="111" name="Google Shape;111;p19"/>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 name="Google Shape;112;p19"/>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 name="Google Shape;113;p19"/>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 name="Google Shape;114;p19"/>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 name="Google Shape;115;p19"/>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 name="Google Shape;116;p19"/>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12905156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six columns 3">
  <p:cSld name="Title and six columns 3">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119" name="Google Shape;119;p20"/>
          <p:cNvSpPr txBox="1">
            <a:spLocks noGrp="1"/>
          </p:cNvSpPr>
          <p:nvPr>
            <p:ph type="subTitle" idx="1"/>
          </p:nvPr>
        </p:nvSpPr>
        <p:spPr>
          <a:xfrm>
            <a:off x="959967"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0" name="Google Shape;120;p20"/>
          <p:cNvSpPr txBox="1">
            <a:spLocks noGrp="1"/>
          </p:cNvSpPr>
          <p:nvPr>
            <p:ph type="subTitle" idx="2"/>
          </p:nvPr>
        </p:nvSpPr>
        <p:spPr>
          <a:xfrm>
            <a:off x="4603784"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1" name="Google Shape;121;p20"/>
          <p:cNvSpPr txBox="1">
            <a:spLocks noGrp="1"/>
          </p:cNvSpPr>
          <p:nvPr>
            <p:ph type="subTitle" idx="3"/>
          </p:nvPr>
        </p:nvSpPr>
        <p:spPr>
          <a:xfrm>
            <a:off x="4603809"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2" name="Google Shape;122;p20"/>
          <p:cNvSpPr txBox="1">
            <a:spLocks noGrp="1"/>
          </p:cNvSpPr>
          <p:nvPr>
            <p:ph type="subTitle" idx="4"/>
          </p:nvPr>
        </p:nvSpPr>
        <p:spPr>
          <a:xfrm>
            <a:off x="960000"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3" name="Google Shape;123;p20"/>
          <p:cNvSpPr txBox="1">
            <a:spLocks noGrp="1"/>
          </p:cNvSpPr>
          <p:nvPr>
            <p:ph type="subTitle" idx="5"/>
          </p:nvPr>
        </p:nvSpPr>
        <p:spPr>
          <a:xfrm>
            <a:off x="8247584"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4" name="Google Shape;124;p20"/>
          <p:cNvSpPr txBox="1">
            <a:spLocks noGrp="1"/>
          </p:cNvSpPr>
          <p:nvPr>
            <p:ph type="subTitle" idx="6"/>
          </p:nvPr>
        </p:nvSpPr>
        <p:spPr>
          <a:xfrm>
            <a:off x="8247601"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5" name="Google Shape;125;p20"/>
          <p:cNvSpPr txBox="1">
            <a:spLocks noGrp="1"/>
          </p:cNvSpPr>
          <p:nvPr>
            <p:ph type="subTitle" idx="7"/>
          </p:nvPr>
        </p:nvSpPr>
        <p:spPr>
          <a:xfrm>
            <a:off x="959967"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6" name="Google Shape;126;p20"/>
          <p:cNvSpPr txBox="1">
            <a:spLocks noGrp="1"/>
          </p:cNvSpPr>
          <p:nvPr>
            <p:ph type="subTitle" idx="8"/>
          </p:nvPr>
        </p:nvSpPr>
        <p:spPr>
          <a:xfrm>
            <a:off x="4603784"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7" name="Google Shape;127;p20"/>
          <p:cNvSpPr txBox="1">
            <a:spLocks noGrp="1"/>
          </p:cNvSpPr>
          <p:nvPr>
            <p:ph type="subTitle" idx="9"/>
          </p:nvPr>
        </p:nvSpPr>
        <p:spPr>
          <a:xfrm>
            <a:off x="4603809"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8" name="Google Shape;128;p20"/>
          <p:cNvSpPr txBox="1">
            <a:spLocks noGrp="1"/>
          </p:cNvSpPr>
          <p:nvPr>
            <p:ph type="subTitle" idx="13"/>
          </p:nvPr>
        </p:nvSpPr>
        <p:spPr>
          <a:xfrm>
            <a:off x="960000"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9" name="Google Shape;129;p20"/>
          <p:cNvSpPr txBox="1">
            <a:spLocks noGrp="1"/>
          </p:cNvSpPr>
          <p:nvPr>
            <p:ph type="subTitle" idx="14"/>
          </p:nvPr>
        </p:nvSpPr>
        <p:spPr>
          <a:xfrm>
            <a:off x="8247584"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30" name="Google Shape;130;p20"/>
          <p:cNvSpPr txBox="1">
            <a:spLocks noGrp="1"/>
          </p:cNvSpPr>
          <p:nvPr>
            <p:ph type="subTitle" idx="15"/>
          </p:nvPr>
        </p:nvSpPr>
        <p:spPr>
          <a:xfrm>
            <a:off x="8247601"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42936694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5995133" y="1958033"/>
            <a:ext cx="5060000" cy="17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r" rtl="0">
              <a:spcBef>
                <a:spcPts val="0"/>
              </a:spcBef>
              <a:spcAft>
                <a:spcPts val="0"/>
              </a:spcAft>
              <a:buSzPts val="4000"/>
              <a:buNone/>
              <a:defRPr/>
            </a:lvl2pPr>
            <a:lvl3pPr lvl="2" algn="r" rtl="0">
              <a:spcBef>
                <a:spcPts val="0"/>
              </a:spcBef>
              <a:spcAft>
                <a:spcPts val="0"/>
              </a:spcAft>
              <a:buSzPts val="4000"/>
              <a:buNone/>
              <a:defRPr/>
            </a:lvl3pPr>
            <a:lvl4pPr lvl="3" algn="r" rtl="0">
              <a:spcBef>
                <a:spcPts val="0"/>
              </a:spcBef>
              <a:spcAft>
                <a:spcPts val="0"/>
              </a:spcAft>
              <a:buSzPts val="4000"/>
              <a:buNone/>
              <a:defRPr/>
            </a:lvl4pPr>
            <a:lvl5pPr lvl="4" algn="r" rtl="0">
              <a:spcBef>
                <a:spcPts val="0"/>
              </a:spcBef>
              <a:spcAft>
                <a:spcPts val="0"/>
              </a:spcAft>
              <a:buSzPts val="4000"/>
              <a:buNone/>
              <a:defRPr/>
            </a:lvl5pPr>
            <a:lvl6pPr lvl="5" algn="r" rtl="0">
              <a:spcBef>
                <a:spcPts val="0"/>
              </a:spcBef>
              <a:spcAft>
                <a:spcPts val="0"/>
              </a:spcAft>
              <a:buSzPts val="4000"/>
              <a:buNone/>
              <a:defRPr/>
            </a:lvl6pPr>
            <a:lvl7pPr lvl="6" algn="r" rtl="0">
              <a:spcBef>
                <a:spcPts val="0"/>
              </a:spcBef>
              <a:spcAft>
                <a:spcPts val="0"/>
              </a:spcAft>
              <a:buSzPts val="4000"/>
              <a:buNone/>
              <a:defRPr/>
            </a:lvl7pPr>
            <a:lvl8pPr lvl="7" algn="r" rtl="0">
              <a:spcBef>
                <a:spcPts val="0"/>
              </a:spcBef>
              <a:spcAft>
                <a:spcPts val="0"/>
              </a:spcAft>
              <a:buSzPts val="4000"/>
              <a:buNone/>
              <a:defRPr/>
            </a:lvl8pPr>
            <a:lvl9pPr lvl="8" algn="r" rtl="0">
              <a:spcBef>
                <a:spcPts val="0"/>
              </a:spcBef>
              <a:spcAft>
                <a:spcPts val="0"/>
              </a:spcAft>
              <a:buSzPts val="4000"/>
              <a:buNone/>
              <a:defRPr/>
            </a:lvl9pPr>
          </a:lstStyle>
          <a:p>
            <a:endParaRPr/>
          </a:p>
        </p:txBody>
      </p:sp>
      <p:sp>
        <p:nvSpPr>
          <p:cNvPr id="133" name="Google Shape;133;p21"/>
          <p:cNvSpPr txBox="1">
            <a:spLocks noGrp="1"/>
          </p:cNvSpPr>
          <p:nvPr>
            <p:ph type="subTitle" idx="1"/>
          </p:nvPr>
        </p:nvSpPr>
        <p:spPr>
          <a:xfrm>
            <a:off x="5994933" y="3820367"/>
            <a:ext cx="5060000" cy="10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100"/>
              <a:buChar char="●"/>
              <a:defRPr/>
            </a:lvl1pPr>
            <a:lvl2pPr lvl="1" algn="r" rtl="0">
              <a:lnSpc>
                <a:spcPct val="100000"/>
              </a:lnSpc>
              <a:spcBef>
                <a:spcPts val="0"/>
              </a:spcBef>
              <a:spcAft>
                <a:spcPts val="0"/>
              </a:spcAft>
              <a:buSzPts val="2100"/>
              <a:buChar char="○"/>
              <a:defRPr sz="2800"/>
            </a:lvl2pPr>
            <a:lvl3pPr lvl="2" algn="r" rtl="0">
              <a:lnSpc>
                <a:spcPct val="100000"/>
              </a:lnSpc>
              <a:spcBef>
                <a:spcPts val="0"/>
              </a:spcBef>
              <a:spcAft>
                <a:spcPts val="0"/>
              </a:spcAft>
              <a:buSzPts val="2100"/>
              <a:buChar char="■"/>
              <a:defRPr sz="2800"/>
            </a:lvl3pPr>
            <a:lvl4pPr lvl="3" algn="r" rtl="0">
              <a:lnSpc>
                <a:spcPct val="100000"/>
              </a:lnSpc>
              <a:spcBef>
                <a:spcPts val="0"/>
              </a:spcBef>
              <a:spcAft>
                <a:spcPts val="0"/>
              </a:spcAft>
              <a:buSzPts val="2100"/>
              <a:buChar char="●"/>
              <a:defRPr sz="2800"/>
            </a:lvl4pPr>
            <a:lvl5pPr lvl="4" algn="r" rtl="0">
              <a:lnSpc>
                <a:spcPct val="100000"/>
              </a:lnSpc>
              <a:spcBef>
                <a:spcPts val="0"/>
              </a:spcBef>
              <a:spcAft>
                <a:spcPts val="0"/>
              </a:spcAft>
              <a:buSzPts val="2100"/>
              <a:buChar char="○"/>
              <a:defRPr sz="2800"/>
            </a:lvl5pPr>
            <a:lvl6pPr lvl="5" algn="r" rtl="0">
              <a:lnSpc>
                <a:spcPct val="100000"/>
              </a:lnSpc>
              <a:spcBef>
                <a:spcPts val="0"/>
              </a:spcBef>
              <a:spcAft>
                <a:spcPts val="0"/>
              </a:spcAft>
              <a:buSzPts val="2100"/>
              <a:buChar char="■"/>
              <a:defRPr sz="2800"/>
            </a:lvl6pPr>
            <a:lvl7pPr lvl="6" algn="r" rtl="0">
              <a:lnSpc>
                <a:spcPct val="100000"/>
              </a:lnSpc>
              <a:spcBef>
                <a:spcPts val="0"/>
              </a:spcBef>
              <a:spcAft>
                <a:spcPts val="0"/>
              </a:spcAft>
              <a:buSzPts val="2100"/>
              <a:buChar char="●"/>
              <a:defRPr sz="2800"/>
            </a:lvl7pPr>
            <a:lvl8pPr lvl="7" algn="r" rtl="0">
              <a:lnSpc>
                <a:spcPct val="100000"/>
              </a:lnSpc>
              <a:spcBef>
                <a:spcPts val="0"/>
              </a:spcBef>
              <a:spcAft>
                <a:spcPts val="0"/>
              </a:spcAft>
              <a:buSzPts val="2100"/>
              <a:buChar char="○"/>
              <a:defRPr sz="2800"/>
            </a:lvl8pPr>
            <a:lvl9pPr lvl="8" algn="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3605504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34"/>
        <p:cNvGrpSpPr/>
        <p:nvPr/>
      </p:nvGrpSpPr>
      <p:grpSpPr>
        <a:xfrm>
          <a:off x="0" y="0"/>
          <a:ext cx="0" cy="0"/>
          <a:chOff x="0" y="0"/>
          <a:chExt cx="0" cy="0"/>
        </a:xfrm>
      </p:grpSpPr>
      <p:sp>
        <p:nvSpPr>
          <p:cNvPr id="135" name="Google Shape;135;p22"/>
          <p:cNvSpPr txBox="1">
            <a:spLocks noGrp="1"/>
          </p:cNvSpPr>
          <p:nvPr>
            <p:ph type="title" hasCustomPrompt="1"/>
          </p:nvPr>
        </p:nvSpPr>
        <p:spPr>
          <a:xfrm>
            <a:off x="3503400" y="953833"/>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36" name="Google Shape;136;p22"/>
          <p:cNvSpPr txBox="1">
            <a:spLocks noGrp="1"/>
          </p:cNvSpPr>
          <p:nvPr>
            <p:ph type="subTitle" idx="1"/>
          </p:nvPr>
        </p:nvSpPr>
        <p:spPr>
          <a:xfrm>
            <a:off x="3503400" y="1830400"/>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37" name="Google Shape;137;p22"/>
          <p:cNvSpPr txBox="1">
            <a:spLocks noGrp="1"/>
          </p:cNvSpPr>
          <p:nvPr>
            <p:ph type="title" idx="2" hasCustomPrompt="1"/>
          </p:nvPr>
        </p:nvSpPr>
        <p:spPr>
          <a:xfrm>
            <a:off x="3503400" y="2731833"/>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38" name="Google Shape;138;p22"/>
          <p:cNvSpPr txBox="1">
            <a:spLocks noGrp="1"/>
          </p:cNvSpPr>
          <p:nvPr>
            <p:ph type="subTitle" idx="3"/>
          </p:nvPr>
        </p:nvSpPr>
        <p:spPr>
          <a:xfrm>
            <a:off x="3503400" y="3608467"/>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39" name="Google Shape;139;p22"/>
          <p:cNvSpPr txBox="1">
            <a:spLocks noGrp="1"/>
          </p:cNvSpPr>
          <p:nvPr>
            <p:ph type="title" idx="4" hasCustomPrompt="1"/>
          </p:nvPr>
        </p:nvSpPr>
        <p:spPr>
          <a:xfrm>
            <a:off x="3503400" y="4514700"/>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40" name="Google Shape;140;p22"/>
          <p:cNvSpPr txBox="1">
            <a:spLocks noGrp="1"/>
          </p:cNvSpPr>
          <p:nvPr>
            <p:ph type="subTitle" idx="5"/>
          </p:nvPr>
        </p:nvSpPr>
        <p:spPr>
          <a:xfrm>
            <a:off x="3503400" y="5386567"/>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0928007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960000" y="1922267"/>
            <a:ext cx="403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3" name="Google Shape;143;p23"/>
          <p:cNvSpPr txBox="1">
            <a:spLocks noGrp="1"/>
          </p:cNvSpPr>
          <p:nvPr>
            <p:ph type="subTitle" idx="1"/>
          </p:nvPr>
        </p:nvSpPr>
        <p:spPr>
          <a:xfrm>
            <a:off x="960000" y="3186933"/>
            <a:ext cx="4031200" cy="17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58147754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7200800" y="1922267"/>
            <a:ext cx="40312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a:lvl1pPr>
            <a:lvl2pPr lvl="1" algn="r" rtl="0">
              <a:spcBef>
                <a:spcPts val="0"/>
              </a:spcBef>
              <a:spcAft>
                <a:spcPts val="0"/>
              </a:spcAft>
              <a:buSzPts val="4000"/>
              <a:buNone/>
              <a:defRPr/>
            </a:lvl2pPr>
            <a:lvl3pPr lvl="2" algn="r" rtl="0">
              <a:spcBef>
                <a:spcPts val="0"/>
              </a:spcBef>
              <a:spcAft>
                <a:spcPts val="0"/>
              </a:spcAft>
              <a:buSzPts val="4000"/>
              <a:buNone/>
              <a:defRPr/>
            </a:lvl3pPr>
            <a:lvl4pPr lvl="3" algn="r" rtl="0">
              <a:spcBef>
                <a:spcPts val="0"/>
              </a:spcBef>
              <a:spcAft>
                <a:spcPts val="0"/>
              </a:spcAft>
              <a:buSzPts val="4000"/>
              <a:buNone/>
              <a:defRPr/>
            </a:lvl4pPr>
            <a:lvl5pPr lvl="4" algn="r" rtl="0">
              <a:spcBef>
                <a:spcPts val="0"/>
              </a:spcBef>
              <a:spcAft>
                <a:spcPts val="0"/>
              </a:spcAft>
              <a:buSzPts val="4000"/>
              <a:buNone/>
              <a:defRPr/>
            </a:lvl5pPr>
            <a:lvl6pPr lvl="5" algn="r" rtl="0">
              <a:spcBef>
                <a:spcPts val="0"/>
              </a:spcBef>
              <a:spcAft>
                <a:spcPts val="0"/>
              </a:spcAft>
              <a:buSzPts val="4000"/>
              <a:buNone/>
              <a:defRPr/>
            </a:lvl6pPr>
            <a:lvl7pPr lvl="6" algn="r" rtl="0">
              <a:spcBef>
                <a:spcPts val="0"/>
              </a:spcBef>
              <a:spcAft>
                <a:spcPts val="0"/>
              </a:spcAft>
              <a:buSzPts val="4000"/>
              <a:buNone/>
              <a:defRPr/>
            </a:lvl7pPr>
            <a:lvl8pPr lvl="7" algn="r" rtl="0">
              <a:spcBef>
                <a:spcPts val="0"/>
              </a:spcBef>
              <a:spcAft>
                <a:spcPts val="0"/>
              </a:spcAft>
              <a:buSzPts val="4000"/>
              <a:buNone/>
              <a:defRPr/>
            </a:lvl8pPr>
            <a:lvl9pPr lvl="8" algn="r" rtl="0">
              <a:spcBef>
                <a:spcPts val="0"/>
              </a:spcBef>
              <a:spcAft>
                <a:spcPts val="0"/>
              </a:spcAft>
              <a:buSzPts val="4000"/>
              <a:buNone/>
              <a:defRPr/>
            </a:lvl9pPr>
          </a:lstStyle>
          <a:p>
            <a:endParaRPr/>
          </a:p>
        </p:txBody>
      </p:sp>
      <p:sp>
        <p:nvSpPr>
          <p:cNvPr id="146" name="Google Shape;146;p24"/>
          <p:cNvSpPr txBox="1">
            <a:spLocks noGrp="1"/>
          </p:cNvSpPr>
          <p:nvPr>
            <p:ph type="subTitle" idx="1"/>
          </p:nvPr>
        </p:nvSpPr>
        <p:spPr>
          <a:xfrm>
            <a:off x="7200800" y="3186933"/>
            <a:ext cx="4031200" cy="174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100"/>
              <a:buChar char="●"/>
              <a:defRPr/>
            </a:lvl1pPr>
            <a:lvl2pPr lvl="1" algn="r" rtl="0">
              <a:lnSpc>
                <a:spcPct val="100000"/>
              </a:lnSpc>
              <a:spcBef>
                <a:spcPts val="0"/>
              </a:spcBef>
              <a:spcAft>
                <a:spcPts val="0"/>
              </a:spcAft>
              <a:buSzPts val="2100"/>
              <a:buChar char="○"/>
              <a:defRPr sz="2800"/>
            </a:lvl2pPr>
            <a:lvl3pPr lvl="2" algn="r" rtl="0">
              <a:lnSpc>
                <a:spcPct val="100000"/>
              </a:lnSpc>
              <a:spcBef>
                <a:spcPts val="0"/>
              </a:spcBef>
              <a:spcAft>
                <a:spcPts val="0"/>
              </a:spcAft>
              <a:buSzPts val="2100"/>
              <a:buChar char="■"/>
              <a:defRPr sz="2800"/>
            </a:lvl3pPr>
            <a:lvl4pPr lvl="3" algn="r" rtl="0">
              <a:lnSpc>
                <a:spcPct val="100000"/>
              </a:lnSpc>
              <a:spcBef>
                <a:spcPts val="0"/>
              </a:spcBef>
              <a:spcAft>
                <a:spcPts val="0"/>
              </a:spcAft>
              <a:buSzPts val="2100"/>
              <a:buChar char="●"/>
              <a:defRPr sz="2800"/>
            </a:lvl4pPr>
            <a:lvl5pPr lvl="4" algn="r" rtl="0">
              <a:lnSpc>
                <a:spcPct val="100000"/>
              </a:lnSpc>
              <a:spcBef>
                <a:spcPts val="0"/>
              </a:spcBef>
              <a:spcAft>
                <a:spcPts val="0"/>
              </a:spcAft>
              <a:buSzPts val="2100"/>
              <a:buChar char="○"/>
              <a:defRPr sz="2800"/>
            </a:lvl5pPr>
            <a:lvl6pPr lvl="5" algn="r" rtl="0">
              <a:lnSpc>
                <a:spcPct val="100000"/>
              </a:lnSpc>
              <a:spcBef>
                <a:spcPts val="0"/>
              </a:spcBef>
              <a:spcAft>
                <a:spcPts val="0"/>
              </a:spcAft>
              <a:buSzPts val="2100"/>
              <a:buChar char="■"/>
              <a:defRPr sz="2800"/>
            </a:lvl6pPr>
            <a:lvl7pPr lvl="6" algn="r" rtl="0">
              <a:lnSpc>
                <a:spcPct val="100000"/>
              </a:lnSpc>
              <a:spcBef>
                <a:spcPts val="0"/>
              </a:spcBef>
              <a:spcAft>
                <a:spcPts val="0"/>
              </a:spcAft>
              <a:buSzPts val="2100"/>
              <a:buChar char="●"/>
              <a:defRPr sz="2800"/>
            </a:lvl7pPr>
            <a:lvl8pPr lvl="7" algn="r" rtl="0">
              <a:lnSpc>
                <a:spcPct val="100000"/>
              </a:lnSpc>
              <a:spcBef>
                <a:spcPts val="0"/>
              </a:spcBef>
              <a:spcAft>
                <a:spcPts val="0"/>
              </a:spcAft>
              <a:buSzPts val="2100"/>
              <a:buChar char="○"/>
              <a:defRPr sz="2800"/>
            </a:lvl8pPr>
            <a:lvl9pPr lvl="8" algn="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27066603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3759200" y="432200"/>
            <a:ext cx="4673600" cy="176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lvl1pPr>
            <a:lvl2pPr lvl="1" algn="ctr" rtl="0">
              <a:spcBef>
                <a:spcPts val="0"/>
              </a:spcBef>
              <a:spcAft>
                <a:spcPts val="0"/>
              </a:spcAft>
              <a:buSzPts val="7500"/>
              <a:buNone/>
              <a:defRPr sz="10000">
                <a:latin typeface="Roboto Condensed"/>
                <a:ea typeface="Roboto Condensed"/>
                <a:cs typeface="Roboto Condensed"/>
                <a:sym typeface="Roboto Condensed"/>
              </a:defRPr>
            </a:lvl2pPr>
            <a:lvl3pPr lvl="2" algn="ctr" rtl="0">
              <a:spcBef>
                <a:spcPts val="0"/>
              </a:spcBef>
              <a:spcAft>
                <a:spcPts val="0"/>
              </a:spcAft>
              <a:buSzPts val="7500"/>
              <a:buNone/>
              <a:defRPr sz="10000">
                <a:latin typeface="Roboto Condensed"/>
                <a:ea typeface="Roboto Condensed"/>
                <a:cs typeface="Roboto Condensed"/>
                <a:sym typeface="Roboto Condensed"/>
              </a:defRPr>
            </a:lvl3pPr>
            <a:lvl4pPr lvl="3" algn="ctr" rtl="0">
              <a:spcBef>
                <a:spcPts val="0"/>
              </a:spcBef>
              <a:spcAft>
                <a:spcPts val="0"/>
              </a:spcAft>
              <a:buSzPts val="7500"/>
              <a:buNone/>
              <a:defRPr sz="10000">
                <a:latin typeface="Roboto Condensed"/>
                <a:ea typeface="Roboto Condensed"/>
                <a:cs typeface="Roboto Condensed"/>
                <a:sym typeface="Roboto Condensed"/>
              </a:defRPr>
            </a:lvl4pPr>
            <a:lvl5pPr lvl="4" algn="ctr" rtl="0">
              <a:spcBef>
                <a:spcPts val="0"/>
              </a:spcBef>
              <a:spcAft>
                <a:spcPts val="0"/>
              </a:spcAft>
              <a:buSzPts val="7500"/>
              <a:buNone/>
              <a:defRPr sz="10000">
                <a:latin typeface="Roboto Condensed"/>
                <a:ea typeface="Roboto Condensed"/>
                <a:cs typeface="Roboto Condensed"/>
                <a:sym typeface="Roboto Condensed"/>
              </a:defRPr>
            </a:lvl5pPr>
            <a:lvl6pPr lvl="5" algn="ctr" rtl="0">
              <a:spcBef>
                <a:spcPts val="0"/>
              </a:spcBef>
              <a:spcAft>
                <a:spcPts val="0"/>
              </a:spcAft>
              <a:buSzPts val="7500"/>
              <a:buNone/>
              <a:defRPr sz="10000">
                <a:latin typeface="Roboto Condensed"/>
                <a:ea typeface="Roboto Condensed"/>
                <a:cs typeface="Roboto Condensed"/>
                <a:sym typeface="Roboto Condensed"/>
              </a:defRPr>
            </a:lvl6pPr>
            <a:lvl7pPr lvl="6" algn="ctr" rtl="0">
              <a:spcBef>
                <a:spcPts val="0"/>
              </a:spcBef>
              <a:spcAft>
                <a:spcPts val="0"/>
              </a:spcAft>
              <a:buSzPts val="7500"/>
              <a:buNone/>
              <a:defRPr sz="10000">
                <a:latin typeface="Roboto Condensed"/>
                <a:ea typeface="Roboto Condensed"/>
                <a:cs typeface="Roboto Condensed"/>
                <a:sym typeface="Roboto Condensed"/>
              </a:defRPr>
            </a:lvl7pPr>
            <a:lvl8pPr lvl="7" algn="ctr" rtl="0">
              <a:spcBef>
                <a:spcPts val="0"/>
              </a:spcBef>
              <a:spcAft>
                <a:spcPts val="0"/>
              </a:spcAft>
              <a:buSzPts val="7500"/>
              <a:buNone/>
              <a:defRPr sz="10000">
                <a:latin typeface="Roboto Condensed"/>
                <a:ea typeface="Roboto Condensed"/>
                <a:cs typeface="Roboto Condensed"/>
                <a:sym typeface="Roboto Condensed"/>
              </a:defRPr>
            </a:lvl8pPr>
            <a:lvl9pPr lvl="8" algn="ctr" rtl="0">
              <a:spcBef>
                <a:spcPts val="0"/>
              </a:spcBef>
              <a:spcAft>
                <a:spcPts val="0"/>
              </a:spcAft>
              <a:buSzPts val="7500"/>
              <a:buNone/>
              <a:defRPr sz="10000">
                <a:latin typeface="Roboto Condensed"/>
                <a:ea typeface="Roboto Condensed"/>
                <a:cs typeface="Roboto Condensed"/>
                <a:sym typeface="Roboto Condensed"/>
              </a:defRPr>
            </a:lvl9pPr>
          </a:lstStyle>
          <a:p>
            <a:endParaRPr/>
          </a:p>
        </p:txBody>
      </p:sp>
      <p:sp>
        <p:nvSpPr>
          <p:cNvPr id="149" name="Google Shape;149;p25"/>
          <p:cNvSpPr txBox="1">
            <a:spLocks noGrp="1"/>
          </p:cNvSpPr>
          <p:nvPr>
            <p:ph type="subTitle" idx="1"/>
          </p:nvPr>
        </p:nvSpPr>
        <p:spPr>
          <a:xfrm>
            <a:off x="3759200" y="2090600"/>
            <a:ext cx="4673600" cy="1567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50" name="Google Shape;150;p25"/>
          <p:cNvSpPr txBox="1">
            <a:spLocks noGrp="1"/>
          </p:cNvSpPr>
          <p:nvPr>
            <p:ph type="subTitle" idx="2"/>
          </p:nvPr>
        </p:nvSpPr>
        <p:spPr>
          <a:xfrm>
            <a:off x="3517500" y="5686933"/>
            <a:ext cx="5156800" cy="482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51" name="Google Shape;151;p25"/>
          <p:cNvSpPr txBox="1"/>
          <p:nvPr/>
        </p:nvSpPr>
        <p:spPr>
          <a:xfrm>
            <a:off x="3374700" y="4726577"/>
            <a:ext cx="5442800" cy="816000"/>
          </a:xfrm>
          <a:prstGeom prst="rect">
            <a:avLst/>
          </a:prstGeom>
          <a:noFill/>
          <a:ln>
            <a:noFill/>
          </a:ln>
        </p:spPr>
        <p:txBody>
          <a:bodyPr spcFirstLastPara="1" wrap="square" lIns="121900" tIns="121900" rIns="121900" bIns="121900" anchor="ctr" anchorCtr="0">
            <a:noAutofit/>
          </a:bodyPr>
          <a:lstStyle/>
          <a:p>
            <a:pPr marL="0" lvl="0" indent="0" algn="ctr" rtl="0">
              <a:spcBef>
                <a:spcPts val="400"/>
              </a:spcBef>
              <a:spcAft>
                <a:spcPts val="0"/>
              </a:spcAft>
              <a:buNone/>
            </a:pPr>
            <a:r>
              <a:rPr lang="en" sz="1600">
                <a:solidFill>
                  <a:schemeClr val="lt1"/>
                </a:solidFill>
                <a:latin typeface="Roboto Mono"/>
                <a:ea typeface="Roboto Mono"/>
                <a:cs typeface="Roboto Mono"/>
                <a:sym typeface="Roboto Mono"/>
              </a:rPr>
              <a:t>CREDITS: This presentation template was created by </a:t>
            </a:r>
            <a:r>
              <a:rPr lang="en" sz="1600" b="1">
                <a:solidFill>
                  <a:schemeClr val="lt1"/>
                </a:solidFill>
                <a:uFill>
                  <a:noFill/>
                </a:uFill>
                <a:latin typeface="Roboto Mono"/>
                <a:ea typeface="Roboto Mono"/>
                <a:cs typeface="Roboto Mono"/>
                <a:sym typeface="Roboto Mono"/>
                <a:hlinkClick r:id="rId2">
                  <a:extLst>
                    <a:ext uri="{A12FA001-AC4F-418D-AE19-62706E023703}">
                      <ahyp:hlinkClr xmlns:ahyp="http://schemas.microsoft.com/office/drawing/2018/hyperlinkcolor" val="tx"/>
                    </a:ext>
                  </a:extLst>
                </a:hlinkClick>
              </a:rPr>
              <a:t>Slidesgo</a:t>
            </a:r>
            <a:r>
              <a:rPr lang="en" sz="1600">
                <a:solidFill>
                  <a:schemeClr val="lt1"/>
                </a:solidFill>
                <a:latin typeface="Roboto Mono"/>
                <a:ea typeface="Roboto Mono"/>
                <a:cs typeface="Roboto Mono"/>
                <a:sym typeface="Roboto Mono"/>
              </a:rPr>
              <a:t>, including icons by </a:t>
            </a:r>
            <a:r>
              <a:rPr lang="en" sz="1600" b="1">
                <a:solidFill>
                  <a:schemeClr val="lt1"/>
                </a:solidFill>
                <a:uFill>
                  <a:noFill/>
                </a:u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Flaticon</a:t>
            </a:r>
            <a:r>
              <a:rPr lang="en" sz="1600">
                <a:solidFill>
                  <a:schemeClr val="lt1"/>
                </a:solidFill>
                <a:latin typeface="Roboto Mono"/>
                <a:ea typeface="Roboto Mono"/>
                <a:cs typeface="Roboto Mono"/>
                <a:sym typeface="Roboto Mono"/>
              </a:rPr>
              <a:t>, infographics &amp; images by </a:t>
            </a:r>
            <a:r>
              <a:rPr lang="en" sz="1600" b="1">
                <a:solidFill>
                  <a:schemeClr val="lt1"/>
                </a:solidFill>
                <a:uFill>
                  <a:noFill/>
                </a:uFill>
                <a:latin typeface="Roboto Mono"/>
                <a:ea typeface="Roboto Mono"/>
                <a:cs typeface="Roboto Mono"/>
                <a:sym typeface="Roboto Mono"/>
                <a:hlinkClick r:id="rId4">
                  <a:extLst>
                    <a:ext uri="{A12FA001-AC4F-418D-AE19-62706E023703}">
                      <ahyp:hlinkClr xmlns:ahyp="http://schemas.microsoft.com/office/drawing/2018/hyperlinkcolor" val="tx"/>
                    </a:ext>
                  </a:extLst>
                </a:hlinkClick>
              </a:rPr>
              <a:t>Freepik</a:t>
            </a:r>
            <a:endParaRPr sz="1600" b="1" dirty="0">
              <a:solidFill>
                <a:schemeClr val="lt1"/>
              </a:solidFill>
              <a:latin typeface="Roboto Mono"/>
              <a:ea typeface="Roboto Mono"/>
              <a:cs typeface="Roboto Mono"/>
              <a:sym typeface="Roboto Mono"/>
            </a:endParaRPr>
          </a:p>
        </p:txBody>
      </p:sp>
    </p:spTree>
    <p:extLst>
      <p:ext uri="{BB962C8B-B14F-4D97-AF65-F5344CB8AC3E}">
        <p14:creationId xmlns:p14="http://schemas.microsoft.com/office/powerpoint/2010/main" val="615593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4" name="Google Shape;154;p26"/>
          <p:cNvSpPr txBox="1">
            <a:spLocks noGrp="1"/>
          </p:cNvSpPr>
          <p:nvPr>
            <p:ph type="subTitle" idx="1"/>
          </p:nvPr>
        </p:nvSpPr>
        <p:spPr>
          <a:xfrm>
            <a:off x="1289200" y="1993900"/>
            <a:ext cx="4482800" cy="404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
        <p:nvSpPr>
          <p:cNvPr id="155" name="Google Shape;155;p26"/>
          <p:cNvSpPr txBox="1">
            <a:spLocks noGrp="1"/>
          </p:cNvSpPr>
          <p:nvPr>
            <p:ph type="subTitle" idx="2"/>
          </p:nvPr>
        </p:nvSpPr>
        <p:spPr>
          <a:xfrm>
            <a:off x="6420000" y="1993900"/>
            <a:ext cx="4482800" cy="404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657518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endParaRPr lang="en-US" sz="2800" dirty="0"/>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dirty="0"/>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874089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6"/>
        <p:cNvGrpSpPr/>
        <p:nvPr/>
      </p:nvGrpSpPr>
      <p:grpSpPr>
        <a:xfrm>
          <a:off x="0" y="0"/>
          <a:ext cx="0" cy="0"/>
          <a:chOff x="0" y="0"/>
          <a:chExt cx="0" cy="0"/>
        </a:xfrm>
      </p:grpSpPr>
    </p:spTree>
    <p:extLst>
      <p:ext uri="{BB962C8B-B14F-4D97-AF65-F5344CB8AC3E}">
        <p14:creationId xmlns:p14="http://schemas.microsoft.com/office/powerpoint/2010/main" val="21412258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2" name="그림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3" y="-8574"/>
            <a:ext cx="12207243" cy="6866574"/>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3791745" y="3068960"/>
            <a:ext cx="8064896" cy="1944216"/>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extLst>
      <p:ext uri="{BB962C8B-B14F-4D97-AF65-F5344CB8AC3E}">
        <p14:creationId xmlns:p14="http://schemas.microsoft.com/office/powerpoint/2010/main" val="255617590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35285549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직사각형 7"/>
          <p:cNvSpPr/>
          <p:nvPr userDrawn="1"/>
        </p:nvSpPr>
        <p:spPr>
          <a:xfrm>
            <a:off x="0" y="0"/>
            <a:ext cx="12192000" cy="6858000"/>
          </a:xfrm>
          <a:prstGeom prst="rect">
            <a:avLst/>
          </a:prstGeom>
          <a:solidFill>
            <a:schemeClr val="tx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407001768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13" name="그림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제목 1"/>
          <p:cNvSpPr>
            <a:spLocks noGrp="1"/>
          </p:cNvSpPr>
          <p:nvPr>
            <p:ph type="title"/>
          </p:nvPr>
        </p:nvSpPr>
        <p:spPr>
          <a:xfrm>
            <a:off x="527381" y="139196"/>
            <a:ext cx="11521280" cy="796908"/>
          </a:xfrm>
        </p:spPr>
        <p:txBody>
          <a:bodyPr vert="horz" lIns="91440" tIns="45720" rIns="91440" bIns="45720" rtlCol="0" anchor="ctr">
            <a:normAutofit/>
          </a:bodyPr>
          <a:lstStyle>
            <a:lvl1pPr algn="l" defTabSz="914400" rtl="0" eaLnBrk="1" latinLnBrk="1" hangingPunct="1">
              <a:spcBef>
                <a:spcPct val="0"/>
              </a:spcBef>
              <a:buNone/>
              <a:defRPr lang="ko-KR" altLang="en-US" sz="3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2021-04-22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515697" y="1484784"/>
            <a:ext cx="10679548" cy="4824536"/>
          </a:xfrm>
        </p:spPr>
        <p:txBody>
          <a:bodyPr>
            <a:normAutofit/>
          </a:bodyPr>
          <a:lstStyle>
            <a:lvl1pPr algn="l">
              <a:buNone/>
              <a:defRPr sz="2000" i="1" u="none" baseline="0">
                <a:solidFill>
                  <a:schemeClr val="tx1"/>
                </a:solidFill>
                <a:latin typeface="+mj-lt"/>
                <a:ea typeface="맑은 고딕" panose="020B0503020000020004" pitchFamily="50" charset="-127"/>
              </a:defRPr>
            </a:lvl1pPr>
            <a:lvl2pPr algn="l">
              <a:buNone/>
              <a:defRPr sz="2000" i="1" u="none" baseline="0">
                <a:solidFill>
                  <a:schemeClr val="tx1"/>
                </a:solidFill>
                <a:latin typeface="+mj-lt"/>
                <a:ea typeface="맑은 고딕" panose="020B0503020000020004" pitchFamily="50" charset="-127"/>
              </a:defRPr>
            </a:lvl2pPr>
            <a:lvl3pPr algn="l">
              <a:buNone/>
              <a:defRPr sz="2000" i="1" u="none" baseline="0">
                <a:solidFill>
                  <a:schemeClr val="tx1"/>
                </a:solidFill>
                <a:latin typeface="+mj-lt"/>
                <a:ea typeface="맑은 고딕" panose="020B0503020000020004" pitchFamily="50" charset="-127"/>
              </a:defRPr>
            </a:lvl3pPr>
            <a:lvl4pPr algn="l">
              <a:buNone/>
              <a:defRPr sz="2000" i="1" u="none" baseline="0">
                <a:solidFill>
                  <a:schemeClr val="tx1"/>
                </a:solidFill>
                <a:latin typeface="+mj-lt"/>
                <a:ea typeface="맑은 고딕" panose="020B0503020000020004" pitchFamily="50" charset="-127"/>
              </a:defRPr>
            </a:lvl4pPr>
            <a:lvl5pPr algn="l">
              <a:buNone/>
              <a:defRPr sz="2000" i="1" u="none" baseline="0">
                <a:solidFill>
                  <a:schemeClr val="tx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7406569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a:xfrm>
            <a:off x="609600" y="6500835"/>
            <a:ext cx="2844800" cy="220641"/>
          </a:xfrm>
        </p:spPr>
        <p:txBody>
          <a:bodyPr/>
          <a:lstStyle/>
          <a:p>
            <a:fld id="{ED3D6733-6F27-4404-AB51-585418F146E5}" type="datetimeFigureOut">
              <a:rPr lang="ko-KR" altLang="en-US" smtClean="0"/>
              <a:pPr/>
              <a:t>2021-04-22</a:t>
            </a:fld>
            <a:endParaRPr lang="ko-KR" altLang="en-US"/>
          </a:p>
        </p:txBody>
      </p:sp>
      <p:sp>
        <p:nvSpPr>
          <p:cNvPr id="5" name="바닥글 개체 틀 4"/>
          <p:cNvSpPr>
            <a:spLocks noGrp="1"/>
          </p:cNvSpPr>
          <p:nvPr>
            <p:ph type="ftr" sz="quarter" idx="11"/>
          </p:nvPr>
        </p:nvSpPr>
        <p:spPr>
          <a:xfrm>
            <a:off x="4165600" y="6500835"/>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0" y="6500835"/>
            <a:ext cx="2844800" cy="220641"/>
          </a:xfrm>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431371" y="116632"/>
            <a:ext cx="9313035" cy="796908"/>
          </a:xfrm>
        </p:spPr>
        <p:txBody>
          <a:bodyPr vert="horz" lIns="91440" tIns="45720" rIns="91440" bIns="45720" rtlCol="0" anchor="ctr">
            <a:normAutofit/>
          </a:bodyPr>
          <a:lstStyle>
            <a:lvl1pPr algn="l" defTabSz="914400" rtl="0" eaLnBrk="1" latinLnBrk="1" hangingPunct="1">
              <a:spcBef>
                <a:spcPct val="0"/>
              </a:spcBef>
              <a:buNone/>
              <a:defRPr lang="ko-KR" altLang="en-US" sz="3500" b="1" kern="1200" baseline="0" dirty="0">
                <a:solidFill>
                  <a:schemeClr val="tx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515699" y="1484784"/>
            <a:ext cx="11436952" cy="4896544"/>
          </a:xfrm>
        </p:spPr>
        <p:txBody>
          <a:bodyPr>
            <a:normAutofit/>
          </a:bodyPr>
          <a:lstStyle>
            <a:lvl1pPr algn="l">
              <a:buNone/>
              <a:defRPr sz="2000" i="1" baseline="0">
                <a:solidFill>
                  <a:schemeClr val="tx1">
                    <a:lumMod val="50000"/>
                    <a:lumOff val="50000"/>
                  </a:schemeClr>
                </a:solidFill>
                <a:latin typeface="+mj-lt"/>
                <a:ea typeface="맑은 고딕" panose="020B0503020000020004" pitchFamily="50" charset="-127"/>
              </a:defRPr>
            </a:lvl1pPr>
            <a:lvl2pPr algn="l">
              <a:buNone/>
              <a:defRPr sz="2000" i="1" baseline="0">
                <a:solidFill>
                  <a:schemeClr val="tx1">
                    <a:lumMod val="50000"/>
                    <a:lumOff val="50000"/>
                  </a:schemeClr>
                </a:solidFill>
                <a:latin typeface="+mj-lt"/>
                <a:ea typeface="맑은 고딕" panose="020B0503020000020004" pitchFamily="50" charset="-127"/>
              </a:defRPr>
            </a:lvl2pPr>
            <a:lvl3pPr algn="l">
              <a:buNone/>
              <a:defRPr sz="2000" i="1" baseline="0">
                <a:solidFill>
                  <a:schemeClr val="tx1">
                    <a:lumMod val="50000"/>
                    <a:lumOff val="50000"/>
                  </a:schemeClr>
                </a:solidFill>
                <a:latin typeface="+mj-lt"/>
                <a:ea typeface="맑은 고딕" panose="020B0503020000020004" pitchFamily="50" charset="-127"/>
              </a:defRPr>
            </a:lvl3pPr>
            <a:lvl4pPr algn="l">
              <a:buNone/>
              <a:defRPr sz="2000" i="1" baseline="0">
                <a:solidFill>
                  <a:schemeClr val="tx1">
                    <a:lumMod val="50000"/>
                    <a:lumOff val="50000"/>
                  </a:schemeClr>
                </a:solidFill>
                <a:latin typeface="+mj-lt"/>
                <a:ea typeface="맑은 고딕" panose="020B0503020000020004" pitchFamily="50" charset="-127"/>
              </a:defRPr>
            </a:lvl4pPr>
            <a:lvl5pPr algn="l">
              <a:buNone/>
              <a:defRPr sz="2000" i="1" baseline="0">
                <a:solidFill>
                  <a:schemeClr val="tx1">
                    <a:lumMod val="50000"/>
                    <a:lumOff val="50000"/>
                  </a:schemeClr>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5352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3" name="그림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47051" y="2708920"/>
            <a:ext cx="7729536" cy="2448272"/>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200" b="0" kern="1200" baseline="0" dirty="0">
                <a:solidFill>
                  <a:schemeClr val="bg1"/>
                </a:solidFill>
                <a:effectLst/>
                <a:latin typeface="+mj-lt"/>
                <a:ea typeface="맑은 고딕" panose="020B0503020000020004" pitchFamily="50" charset="-127"/>
                <a:cs typeface="+mj-cs"/>
              </a:defRPr>
            </a:lvl1pPr>
          </a:lstStyle>
          <a:p>
            <a:endParaRPr lang="ko-KR" altLang="en-US" dirty="0"/>
          </a:p>
        </p:txBody>
      </p:sp>
    </p:spTree>
    <p:extLst>
      <p:ext uri="{BB962C8B-B14F-4D97-AF65-F5344CB8AC3E}">
        <p14:creationId xmlns:p14="http://schemas.microsoft.com/office/powerpoint/2010/main" val="1842345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887463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422186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802446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1300" y="651269"/>
            <a:ext cx="7849200" cy="2262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000" b="1">
                <a:latin typeface="Amatic SC"/>
                <a:ea typeface="Amatic SC"/>
                <a:cs typeface="Amatic SC"/>
                <a:sym typeface="Amatic SC"/>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2171300" y="2885441"/>
            <a:ext cx="7849200" cy="53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33">
                <a:latin typeface="Roboto Mono"/>
                <a:ea typeface="Roboto Mono"/>
                <a:cs typeface="Roboto Mono"/>
                <a:sym typeface="Roboto Mono"/>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519176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867351" y="2736597"/>
            <a:ext cx="4457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66"/>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subTitle" idx="1"/>
          </p:nvPr>
        </p:nvSpPr>
        <p:spPr>
          <a:xfrm>
            <a:off x="3867451" y="3990200"/>
            <a:ext cx="4457200" cy="10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4" name="Google Shape;14;p3"/>
          <p:cNvSpPr txBox="1">
            <a:spLocks noGrp="1"/>
          </p:cNvSpPr>
          <p:nvPr>
            <p:ph type="title" idx="2" hasCustomPrompt="1"/>
          </p:nvPr>
        </p:nvSpPr>
        <p:spPr>
          <a:xfrm>
            <a:off x="5511900" y="1535400"/>
            <a:ext cx="1168400" cy="8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8000"/>
              <a:buFont typeface="Roboto Mono"/>
              <a:buNone/>
              <a:defRPr>
                <a:solidFill>
                  <a:schemeClr val="dk1"/>
                </a:solidFill>
                <a:latin typeface="Roboto Mono"/>
                <a:ea typeface="Roboto Mono"/>
                <a:cs typeface="Roboto Mono"/>
                <a:sym typeface="Roboto Mono"/>
              </a:defRPr>
            </a:lvl1pPr>
            <a:lvl2pPr lvl="1"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2pPr>
            <a:lvl3pPr lvl="2"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3pPr>
            <a:lvl4pPr lvl="3"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4pPr>
            <a:lvl5pPr lvl="4"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5pPr>
            <a:lvl6pPr lvl="5"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6pPr>
            <a:lvl7pPr lvl="6"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7pPr>
            <a:lvl8pPr lvl="7"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8pPr>
            <a:lvl9pPr lvl="8"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9pPr>
          </a:lstStyle>
          <a:p>
            <a:r>
              <a:t>xx%</a:t>
            </a:r>
          </a:p>
        </p:txBody>
      </p:sp>
    </p:spTree>
    <p:extLst>
      <p:ext uri="{BB962C8B-B14F-4D97-AF65-F5344CB8AC3E}">
        <p14:creationId xmlns:p14="http://schemas.microsoft.com/office/powerpoint/2010/main" val="79466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 name="Google Shape;17;p4"/>
          <p:cNvSpPr txBox="1">
            <a:spLocks noGrp="1"/>
          </p:cNvSpPr>
          <p:nvPr>
            <p:ph type="body" idx="1"/>
          </p:nvPr>
        </p:nvSpPr>
        <p:spPr>
          <a:xfrm>
            <a:off x="960000" y="1519600"/>
            <a:ext cx="10272000" cy="461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AutoNum type="arabicPeriod"/>
              <a:defRPr sz="1533"/>
            </a:lvl1pPr>
            <a:lvl2pPr marL="1219170" lvl="1" indent="-406390">
              <a:spcBef>
                <a:spcPts val="2133"/>
              </a:spcBef>
              <a:spcAft>
                <a:spcPts val="0"/>
              </a:spcAft>
              <a:buSzPts val="1200"/>
              <a:buAutoNum type="alphaLcPeriod"/>
              <a:defRPr sz="1600"/>
            </a:lvl2pPr>
            <a:lvl3pPr marL="1828754" lvl="2" indent="-406390">
              <a:spcBef>
                <a:spcPts val="2133"/>
              </a:spcBef>
              <a:spcAft>
                <a:spcPts val="0"/>
              </a:spcAft>
              <a:buSzPts val="1200"/>
              <a:buAutoNum type="romanLcPeriod"/>
              <a:defRPr sz="1600"/>
            </a:lvl3pPr>
            <a:lvl4pPr marL="2438339" lvl="3" indent="-406390">
              <a:spcBef>
                <a:spcPts val="2133"/>
              </a:spcBef>
              <a:spcAft>
                <a:spcPts val="0"/>
              </a:spcAft>
              <a:buSzPts val="1200"/>
              <a:buAutoNum type="arabicPeriod"/>
              <a:defRPr sz="1600"/>
            </a:lvl4pPr>
            <a:lvl5pPr marL="3047924" lvl="4" indent="-406390">
              <a:spcBef>
                <a:spcPts val="2133"/>
              </a:spcBef>
              <a:spcAft>
                <a:spcPts val="0"/>
              </a:spcAft>
              <a:buSzPts val="1200"/>
              <a:buAutoNum type="alphaLcPeriod"/>
              <a:defRPr sz="1600"/>
            </a:lvl5pPr>
            <a:lvl6pPr marL="3657509" lvl="5" indent="-406390">
              <a:spcBef>
                <a:spcPts val="2133"/>
              </a:spcBef>
              <a:spcAft>
                <a:spcPts val="0"/>
              </a:spcAft>
              <a:buSzPts val="1200"/>
              <a:buAutoNum type="romanLcPeriod"/>
              <a:defRPr sz="1600"/>
            </a:lvl6pPr>
            <a:lvl7pPr marL="4267093" lvl="6" indent="-406390">
              <a:spcBef>
                <a:spcPts val="2133"/>
              </a:spcBef>
              <a:spcAft>
                <a:spcPts val="0"/>
              </a:spcAft>
              <a:buSzPts val="1200"/>
              <a:buAutoNum type="arabicPeriod"/>
              <a:defRPr sz="1600"/>
            </a:lvl7pPr>
            <a:lvl8pPr marL="4876678" lvl="7" indent="-406390">
              <a:spcBef>
                <a:spcPts val="2133"/>
              </a:spcBef>
              <a:spcAft>
                <a:spcPts val="0"/>
              </a:spcAft>
              <a:buSzPts val="1200"/>
              <a:buAutoNum type="alphaLcPeriod"/>
              <a:defRPr sz="1600"/>
            </a:lvl8pPr>
            <a:lvl9pPr marL="5486263" lvl="8" indent="-406390">
              <a:spcBef>
                <a:spcPts val="2133"/>
              </a:spcBef>
              <a:spcAft>
                <a:spcPts val="2133"/>
              </a:spcAft>
              <a:buSzPts val="1200"/>
              <a:buAutoNum type="romanLcPeriod"/>
              <a:defRPr sz="1600"/>
            </a:lvl9pPr>
          </a:lstStyle>
          <a:p>
            <a:endParaRPr/>
          </a:p>
        </p:txBody>
      </p:sp>
    </p:spTree>
    <p:extLst>
      <p:ext uri="{BB962C8B-B14F-4D97-AF65-F5344CB8AC3E}">
        <p14:creationId xmlns:p14="http://schemas.microsoft.com/office/powerpoint/2010/main" val="2535922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dirty="0"/>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dirty="0"/>
              <a:t>Click icon to add picture</a:t>
            </a:r>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dirty="0"/>
              <a:t>Click icon to add picture</a:t>
            </a:r>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dirty="0"/>
              <a:t>Click icon to add picture</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dirty="0"/>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dirty="0"/>
          </a:p>
        </p:txBody>
      </p:sp>
    </p:spTree>
    <p:extLst>
      <p:ext uri="{BB962C8B-B14F-4D97-AF65-F5344CB8AC3E}">
        <p14:creationId xmlns:p14="http://schemas.microsoft.com/office/powerpoint/2010/main" val="2615424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
        <p:nvSpPr>
          <p:cNvPr id="20" name="Google Shape;20;p5"/>
          <p:cNvSpPr txBox="1">
            <a:spLocks noGrp="1"/>
          </p:cNvSpPr>
          <p:nvPr>
            <p:ph type="subTitle" idx="1"/>
          </p:nvPr>
        </p:nvSpPr>
        <p:spPr>
          <a:xfrm>
            <a:off x="1485900" y="3683000"/>
            <a:ext cx="4010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21" name="Google Shape;21;p5"/>
          <p:cNvSpPr txBox="1">
            <a:spLocks noGrp="1"/>
          </p:cNvSpPr>
          <p:nvPr>
            <p:ph type="subTitle" idx="2"/>
          </p:nvPr>
        </p:nvSpPr>
        <p:spPr>
          <a:xfrm>
            <a:off x="6695536" y="3683000"/>
            <a:ext cx="4010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22" name="Google Shape;22;p5"/>
          <p:cNvSpPr txBox="1">
            <a:spLocks noGrp="1"/>
          </p:cNvSpPr>
          <p:nvPr>
            <p:ph type="subTitle" idx="3"/>
          </p:nvPr>
        </p:nvSpPr>
        <p:spPr>
          <a:xfrm>
            <a:off x="6695568" y="4048667"/>
            <a:ext cx="4010400" cy="16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23" name="Google Shape;23;p5"/>
          <p:cNvSpPr txBox="1">
            <a:spLocks noGrp="1"/>
          </p:cNvSpPr>
          <p:nvPr>
            <p:ph type="subTitle" idx="4"/>
          </p:nvPr>
        </p:nvSpPr>
        <p:spPr>
          <a:xfrm>
            <a:off x="1485933" y="4048667"/>
            <a:ext cx="4010400" cy="16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948341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Tree>
    <p:extLst>
      <p:ext uri="{BB962C8B-B14F-4D97-AF65-F5344CB8AC3E}">
        <p14:creationId xmlns:p14="http://schemas.microsoft.com/office/powerpoint/2010/main" val="2355319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2456200" y="491767"/>
            <a:ext cx="7279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8" name="Google Shape;28;p7"/>
          <p:cNvSpPr txBox="1">
            <a:spLocks noGrp="1"/>
          </p:cNvSpPr>
          <p:nvPr>
            <p:ph type="subTitle" idx="1"/>
          </p:nvPr>
        </p:nvSpPr>
        <p:spPr>
          <a:xfrm>
            <a:off x="2919200" y="1756433"/>
            <a:ext cx="6353600" cy="385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2254444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850800" y="2184400"/>
            <a:ext cx="8490400" cy="2286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106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436817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859299" y="2023833"/>
            <a:ext cx="4298000" cy="10452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8666"/>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3" name="Google Shape;33;p9"/>
          <p:cNvSpPr txBox="1">
            <a:spLocks noGrp="1"/>
          </p:cNvSpPr>
          <p:nvPr>
            <p:ph type="subTitle" idx="1"/>
          </p:nvPr>
        </p:nvSpPr>
        <p:spPr>
          <a:xfrm>
            <a:off x="1859299" y="3317000"/>
            <a:ext cx="42980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1799861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960000" y="4326400"/>
            <a:ext cx="4031200" cy="1811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13023792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960000" y="1956533"/>
            <a:ext cx="10272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8" name="Google Shape;38;p11"/>
          <p:cNvSpPr txBox="1">
            <a:spLocks noGrp="1"/>
          </p:cNvSpPr>
          <p:nvPr>
            <p:ph type="subTitle" idx="1"/>
          </p:nvPr>
        </p:nvSpPr>
        <p:spPr>
          <a:xfrm>
            <a:off x="2927400" y="4390667"/>
            <a:ext cx="6337200" cy="5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3487078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724193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2" name="Google Shape;42;p13"/>
          <p:cNvSpPr txBox="1">
            <a:spLocks noGrp="1"/>
          </p:cNvSpPr>
          <p:nvPr>
            <p:ph type="subTitle" idx="1"/>
          </p:nvPr>
        </p:nvSpPr>
        <p:spPr>
          <a:xfrm>
            <a:off x="2638700" y="2247900"/>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43" name="Google Shape;43;p13"/>
          <p:cNvSpPr txBox="1">
            <a:spLocks noGrp="1"/>
          </p:cNvSpPr>
          <p:nvPr>
            <p:ph type="subTitle" idx="2"/>
          </p:nvPr>
        </p:nvSpPr>
        <p:spPr>
          <a:xfrm>
            <a:off x="7382533" y="2247900"/>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44" name="Google Shape;44;p13"/>
          <p:cNvSpPr txBox="1">
            <a:spLocks noGrp="1"/>
          </p:cNvSpPr>
          <p:nvPr>
            <p:ph type="subTitle" idx="3"/>
          </p:nvPr>
        </p:nvSpPr>
        <p:spPr>
          <a:xfrm>
            <a:off x="7382533" y="25500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5" name="Google Shape;45;p13"/>
          <p:cNvSpPr txBox="1">
            <a:spLocks noGrp="1"/>
          </p:cNvSpPr>
          <p:nvPr>
            <p:ph type="subTitle" idx="4"/>
          </p:nvPr>
        </p:nvSpPr>
        <p:spPr>
          <a:xfrm>
            <a:off x="2638700" y="25500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6" name="Google Shape;46;p13"/>
          <p:cNvSpPr txBox="1">
            <a:spLocks noGrp="1"/>
          </p:cNvSpPr>
          <p:nvPr>
            <p:ph type="subTitle" idx="5"/>
          </p:nvPr>
        </p:nvSpPr>
        <p:spPr>
          <a:xfrm>
            <a:off x="2638700" y="4131467"/>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47" name="Google Shape;47;p13"/>
          <p:cNvSpPr txBox="1">
            <a:spLocks noGrp="1"/>
          </p:cNvSpPr>
          <p:nvPr>
            <p:ph type="subTitle" idx="6"/>
          </p:nvPr>
        </p:nvSpPr>
        <p:spPr>
          <a:xfrm>
            <a:off x="7382533" y="4131467"/>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48" name="Google Shape;48;p13"/>
          <p:cNvSpPr txBox="1">
            <a:spLocks noGrp="1"/>
          </p:cNvSpPr>
          <p:nvPr>
            <p:ph type="subTitle" idx="7"/>
          </p:nvPr>
        </p:nvSpPr>
        <p:spPr>
          <a:xfrm>
            <a:off x="7382533" y="44335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9" name="Google Shape;49;p13"/>
          <p:cNvSpPr txBox="1">
            <a:spLocks noGrp="1"/>
          </p:cNvSpPr>
          <p:nvPr>
            <p:ph type="subTitle" idx="8"/>
          </p:nvPr>
        </p:nvSpPr>
        <p:spPr>
          <a:xfrm>
            <a:off x="2638700" y="44335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50" name="Google Shape;50;p13"/>
          <p:cNvSpPr txBox="1">
            <a:spLocks noGrp="1"/>
          </p:cNvSpPr>
          <p:nvPr>
            <p:ph type="title" idx="9" hasCustomPrompt="1"/>
          </p:nvPr>
        </p:nvSpPr>
        <p:spPr>
          <a:xfrm>
            <a:off x="1429935" y="2553533"/>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51" name="Google Shape;51;p13"/>
          <p:cNvSpPr txBox="1">
            <a:spLocks noGrp="1"/>
          </p:cNvSpPr>
          <p:nvPr>
            <p:ph type="title" idx="13" hasCustomPrompt="1"/>
          </p:nvPr>
        </p:nvSpPr>
        <p:spPr>
          <a:xfrm>
            <a:off x="6238019" y="2553600"/>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52" name="Google Shape;52;p13"/>
          <p:cNvSpPr txBox="1">
            <a:spLocks noGrp="1"/>
          </p:cNvSpPr>
          <p:nvPr>
            <p:ph type="title" idx="14" hasCustomPrompt="1"/>
          </p:nvPr>
        </p:nvSpPr>
        <p:spPr>
          <a:xfrm>
            <a:off x="1429935" y="4407733"/>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53" name="Google Shape;53;p13"/>
          <p:cNvSpPr txBox="1">
            <a:spLocks noGrp="1"/>
          </p:cNvSpPr>
          <p:nvPr>
            <p:ph type="title" idx="15" hasCustomPrompt="1"/>
          </p:nvPr>
        </p:nvSpPr>
        <p:spPr>
          <a:xfrm>
            <a:off x="6238019" y="4407733"/>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Tree>
    <p:extLst>
      <p:ext uri="{BB962C8B-B14F-4D97-AF65-F5344CB8AC3E}">
        <p14:creationId xmlns:p14="http://schemas.microsoft.com/office/powerpoint/2010/main" val="1476057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457800" y="4268367"/>
            <a:ext cx="527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56" name="Google Shape;56;p14"/>
          <p:cNvSpPr txBox="1">
            <a:spLocks noGrp="1"/>
          </p:cNvSpPr>
          <p:nvPr>
            <p:ph type="subTitle" idx="1"/>
          </p:nvPr>
        </p:nvSpPr>
        <p:spPr>
          <a:xfrm>
            <a:off x="3457800" y="1724467"/>
            <a:ext cx="5276400" cy="25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933"/>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718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dirty="0"/>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dirty="0"/>
              <a:t>Click icon to add picture</a:t>
            </a:r>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dirty="0"/>
              <a:t>Click icon to add picture</a:t>
            </a:r>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dirty="0"/>
              <a:t>Click icon to add picture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2713724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7"/>
        <p:cNvGrpSpPr/>
        <p:nvPr/>
      </p:nvGrpSpPr>
      <p:grpSpPr>
        <a:xfrm>
          <a:off x="0" y="0"/>
          <a:ext cx="0" cy="0"/>
          <a:chOff x="0" y="0"/>
          <a:chExt cx="0" cy="0"/>
        </a:xfrm>
      </p:grpSpPr>
      <p:sp>
        <p:nvSpPr>
          <p:cNvPr id="58" name="Google Shape;58;p15"/>
          <p:cNvSpPr txBox="1">
            <a:spLocks noGrp="1"/>
          </p:cNvSpPr>
          <p:nvPr>
            <p:ph type="subTitle" idx="1"/>
          </p:nvPr>
        </p:nvSpPr>
        <p:spPr>
          <a:xfrm>
            <a:off x="960000"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59" name="Google Shape;59;p15"/>
          <p:cNvSpPr txBox="1">
            <a:spLocks noGrp="1"/>
          </p:cNvSpPr>
          <p:nvPr>
            <p:ph type="subTitle" idx="2"/>
          </p:nvPr>
        </p:nvSpPr>
        <p:spPr>
          <a:xfrm>
            <a:off x="9018733"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0" name="Google Shape;60;p15"/>
          <p:cNvSpPr txBox="1">
            <a:spLocks noGrp="1"/>
          </p:cNvSpPr>
          <p:nvPr>
            <p:ph type="subTitle" idx="3"/>
          </p:nvPr>
        </p:nvSpPr>
        <p:spPr>
          <a:xfrm>
            <a:off x="960000"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1" name="Google Shape;61;p15"/>
          <p:cNvSpPr txBox="1">
            <a:spLocks noGrp="1"/>
          </p:cNvSpPr>
          <p:nvPr>
            <p:ph type="subTitle" idx="4"/>
          </p:nvPr>
        </p:nvSpPr>
        <p:spPr>
          <a:xfrm>
            <a:off x="9018733"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2" name="Google Shape;62;p15"/>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63" name="Google Shape;63;p15"/>
          <p:cNvSpPr txBox="1">
            <a:spLocks noGrp="1"/>
          </p:cNvSpPr>
          <p:nvPr>
            <p:ph type="subTitle" idx="5"/>
          </p:nvPr>
        </p:nvSpPr>
        <p:spPr>
          <a:xfrm>
            <a:off x="3565533" y="1540500"/>
            <a:ext cx="5045200" cy="5516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2133">
                <a:solidFill>
                  <a:schemeClr val="accent2"/>
                </a:solidFill>
              </a:defRPr>
            </a:lvl1pPr>
            <a:lvl2pPr lvl="1" algn="ctr" rtl="0">
              <a:spcBef>
                <a:spcPts val="0"/>
              </a:spcBef>
              <a:spcAft>
                <a:spcPts val="0"/>
              </a:spcAft>
              <a:buNone/>
              <a:defRPr sz="2133">
                <a:solidFill>
                  <a:schemeClr val="accent2"/>
                </a:solidFill>
              </a:defRPr>
            </a:lvl2pPr>
            <a:lvl3pPr lvl="2" algn="ctr" rtl="0">
              <a:spcBef>
                <a:spcPts val="0"/>
              </a:spcBef>
              <a:spcAft>
                <a:spcPts val="0"/>
              </a:spcAft>
              <a:buNone/>
              <a:defRPr sz="2133">
                <a:solidFill>
                  <a:schemeClr val="accent2"/>
                </a:solidFill>
              </a:defRPr>
            </a:lvl3pPr>
            <a:lvl4pPr lvl="3" algn="ctr" rtl="0">
              <a:spcBef>
                <a:spcPts val="0"/>
              </a:spcBef>
              <a:spcAft>
                <a:spcPts val="0"/>
              </a:spcAft>
              <a:buNone/>
              <a:defRPr sz="2133">
                <a:solidFill>
                  <a:schemeClr val="accent2"/>
                </a:solidFill>
              </a:defRPr>
            </a:lvl4pPr>
            <a:lvl5pPr lvl="4" algn="ctr" rtl="0">
              <a:spcBef>
                <a:spcPts val="0"/>
              </a:spcBef>
              <a:spcAft>
                <a:spcPts val="0"/>
              </a:spcAft>
              <a:buNone/>
              <a:defRPr sz="2133">
                <a:solidFill>
                  <a:schemeClr val="accent2"/>
                </a:solidFill>
              </a:defRPr>
            </a:lvl5pPr>
            <a:lvl6pPr lvl="5" algn="ctr" rtl="0">
              <a:spcBef>
                <a:spcPts val="0"/>
              </a:spcBef>
              <a:spcAft>
                <a:spcPts val="0"/>
              </a:spcAft>
              <a:buNone/>
              <a:defRPr sz="2133">
                <a:solidFill>
                  <a:schemeClr val="accent2"/>
                </a:solidFill>
              </a:defRPr>
            </a:lvl6pPr>
            <a:lvl7pPr lvl="6" algn="ctr" rtl="0">
              <a:spcBef>
                <a:spcPts val="0"/>
              </a:spcBef>
              <a:spcAft>
                <a:spcPts val="0"/>
              </a:spcAft>
              <a:buNone/>
              <a:defRPr sz="2133">
                <a:solidFill>
                  <a:schemeClr val="accent2"/>
                </a:solidFill>
              </a:defRPr>
            </a:lvl7pPr>
            <a:lvl8pPr lvl="7" algn="ctr" rtl="0">
              <a:spcBef>
                <a:spcPts val="0"/>
              </a:spcBef>
              <a:spcAft>
                <a:spcPts val="0"/>
              </a:spcAft>
              <a:buNone/>
              <a:defRPr sz="2133">
                <a:solidFill>
                  <a:schemeClr val="accent2"/>
                </a:solidFill>
              </a:defRPr>
            </a:lvl8pPr>
            <a:lvl9pPr lvl="8" algn="ctr" rtl="0">
              <a:spcBef>
                <a:spcPts val="0"/>
              </a:spcBef>
              <a:spcAft>
                <a:spcPts val="0"/>
              </a:spcAft>
              <a:buNone/>
              <a:defRPr sz="2133">
                <a:solidFill>
                  <a:schemeClr val="accent2"/>
                </a:solidFill>
              </a:defRPr>
            </a:lvl9pPr>
          </a:lstStyle>
          <a:p>
            <a:endParaRPr/>
          </a:p>
        </p:txBody>
      </p:sp>
    </p:spTree>
    <p:extLst>
      <p:ext uri="{BB962C8B-B14F-4D97-AF65-F5344CB8AC3E}">
        <p14:creationId xmlns:p14="http://schemas.microsoft.com/office/powerpoint/2010/main" val="4058285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64"/>
        <p:cNvGrpSpPr/>
        <p:nvPr/>
      </p:nvGrpSpPr>
      <p:grpSpPr>
        <a:xfrm>
          <a:off x="0" y="0"/>
          <a:ext cx="0" cy="0"/>
          <a:chOff x="0" y="0"/>
          <a:chExt cx="0" cy="0"/>
        </a:xfrm>
      </p:grpSpPr>
      <p:sp>
        <p:nvSpPr>
          <p:cNvPr id="65" name="Google Shape;65;p16"/>
          <p:cNvSpPr txBox="1">
            <a:spLocks noGrp="1"/>
          </p:cNvSpPr>
          <p:nvPr>
            <p:ph type="subTitle" idx="1"/>
          </p:nvPr>
        </p:nvSpPr>
        <p:spPr>
          <a:xfrm>
            <a:off x="960000"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6" name="Google Shape;66;p16"/>
          <p:cNvSpPr txBox="1">
            <a:spLocks noGrp="1"/>
          </p:cNvSpPr>
          <p:nvPr>
            <p:ph type="subTitle" idx="2"/>
          </p:nvPr>
        </p:nvSpPr>
        <p:spPr>
          <a:xfrm>
            <a:off x="9018733"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7" name="Google Shape;67;p16"/>
          <p:cNvSpPr txBox="1">
            <a:spLocks noGrp="1"/>
          </p:cNvSpPr>
          <p:nvPr>
            <p:ph type="subTitle" idx="3"/>
          </p:nvPr>
        </p:nvSpPr>
        <p:spPr>
          <a:xfrm>
            <a:off x="960000"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8" name="Google Shape;68;p16"/>
          <p:cNvSpPr txBox="1">
            <a:spLocks noGrp="1"/>
          </p:cNvSpPr>
          <p:nvPr>
            <p:ph type="subTitle" idx="4"/>
          </p:nvPr>
        </p:nvSpPr>
        <p:spPr>
          <a:xfrm>
            <a:off x="9018733"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9" name="Google Shape;69;p1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70" name="Google Shape;70;p16"/>
          <p:cNvSpPr txBox="1">
            <a:spLocks noGrp="1"/>
          </p:cNvSpPr>
          <p:nvPr>
            <p:ph type="subTitle" idx="5"/>
          </p:nvPr>
        </p:nvSpPr>
        <p:spPr>
          <a:xfrm>
            <a:off x="3743667" y="1510897"/>
            <a:ext cx="4688800" cy="2852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2133">
                <a:solidFill>
                  <a:schemeClr val="accent2"/>
                </a:solidFill>
              </a:defRPr>
            </a:lvl1pPr>
            <a:lvl2pPr lvl="1" algn="ctr" rtl="0">
              <a:spcBef>
                <a:spcPts val="0"/>
              </a:spcBef>
              <a:spcAft>
                <a:spcPts val="0"/>
              </a:spcAft>
              <a:buNone/>
              <a:defRPr sz="2133">
                <a:solidFill>
                  <a:schemeClr val="accent2"/>
                </a:solidFill>
              </a:defRPr>
            </a:lvl2pPr>
            <a:lvl3pPr lvl="2" algn="ctr" rtl="0">
              <a:spcBef>
                <a:spcPts val="0"/>
              </a:spcBef>
              <a:spcAft>
                <a:spcPts val="0"/>
              </a:spcAft>
              <a:buNone/>
              <a:defRPr sz="2133">
                <a:solidFill>
                  <a:schemeClr val="accent2"/>
                </a:solidFill>
              </a:defRPr>
            </a:lvl3pPr>
            <a:lvl4pPr lvl="3" algn="ctr" rtl="0">
              <a:spcBef>
                <a:spcPts val="0"/>
              </a:spcBef>
              <a:spcAft>
                <a:spcPts val="0"/>
              </a:spcAft>
              <a:buNone/>
              <a:defRPr sz="2133">
                <a:solidFill>
                  <a:schemeClr val="accent2"/>
                </a:solidFill>
              </a:defRPr>
            </a:lvl4pPr>
            <a:lvl5pPr lvl="4" algn="ctr" rtl="0">
              <a:spcBef>
                <a:spcPts val="0"/>
              </a:spcBef>
              <a:spcAft>
                <a:spcPts val="0"/>
              </a:spcAft>
              <a:buNone/>
              <a:defRPr sz="2133">
                <a:solidFill>
                  <a:schemeClr val="accent2"/>
                </a:solidFill>
              </a:defRPr>
            </a:lvl5pPr>
            <a:lvl6pPr lvl="5" algn="ctr" rtl="0">
              <a:spcBef>
                <a:spcPts val="0"/>
              </a:spcBef>
              <a:spcAft>
                <a:spcPts val="0"/>
              </a:spcAft>
              <a:buNone/>
              <a:defRPr sz="2133">
                <a:solidFill>
                  <a:schemeClr val="accent2"/>
                </a:solidFill>
              </a:defRPr>
            </a:lvl6pPr>
            <a:lvl7pPr lvl="6" algn="ctr" rtl="0">
              <a:spcBef>
                <a:spcPts val="0"/>
              </a:spcBef>
              <a:spcAft>
                <a:spcPts val="0"/>
              </a:spcAft>
              <a:buNone/>
              <a:defRPr sz="2133">
                <a:solidFill>
                  <a:schemeClr val="accent2"/>
                </a:solidFill>
              </a:defRPr>
            </a:lvl7pPr>
            <a:lvl8pPr lvl="7" algn="ctr" rtl="0">
              <a:spcBef>
                <a:spcPts val="0"/>
              </a:spcBef>
              <a:spcAft>
                <a:spcPts val="0"/>
              </a:spcAft>
              <a:buNone/>
              <a:defRPr sz="2133">
                <a:solidFill>
                  <a:schemeClr val="accent2"/>
                </a:solidFill>
              </a:defRPr>
            </a:lvl8pPr>
            <a:lvl9pPr lvl="8" algn="ctr" rtl="0">
              <a:spcBef>
                <a:spcPts val="0"/>
              </a:spcBef>
              <a:spcAft>
                <a:spcPts val="0"/>
              </a:spcAft>
              <a:buNone/>
              <a:defRPr sz="2133">
                <a:solidFill>
                  <a:schemeClr val="accent2"/>
                </a:solidFill>
              </a:defRPr>
            </a:lvl9pPr>
          </a:lstStyle>
          <a:p>
            <a:endParaRPr/>
          </a:p>
        </p:txBody>
      </p:sp>
      <p:sp>
        <p:nvSpPr>
          <p:cNvPr id="71" name="Google Shape;71;p16"/>
          <p:cNvSpPr txBox="1">
            <a:spLocks noGrp="1"/>
          </p:cNvSpPr>
          <p:nvPr>
            <p:ph type="subTitle" idx="6"/>
          </p:nvPr>
        </p:nvSpPr>
        <p:spPr>
          <a:xfrm>
            <a:off x="4989367"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72" name="Google Shape;72;p16"/>
          <p:cNvSpPr txBox="1">
            <a:spLocks noGrp="1"/>
          </p:cNvSpPr>
          <p:nvPr>
            <p:ph type="subTitle" idx="7"/>
          </p:nvPr>
        </p:nvSpPr>
        <p:spPr>
          <a:xfrm>
            <a:off x="4989367"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Tree>
    <p:extLst>
      <p:ext uri="{BB962C8B-B14F-4D97-AF65-F5344CB8AC3E}">
        <p14:creationId xmlns:p14="http://schemas.microsoft.com/office/powerpoint/2010/main" val="34446018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75" name="Google Shape;75;p17"/>
          <p:cNvSpPr txBox="1">
            <a:spLocks noGrp="1"/>
          </p:cNvSpPr>
          <p:nvPr>
            <p:ph type="subTitle" idx="1"/>
          </p:nvPr>
        </p:nvSpPr>
        <p:spPr>
          <a:xfrm>
            <a:off x="959967" y="1841600"/>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76" name="Google Shape;76;p17"/>
          <p:cNvSpPr txBox="1">
            <a:spLocks noGrp="1"/>
          </p:cNvSpPr>
          <p:nvPr>
            <p:ph type="subTitle" idx="2"/>
          </p:nvPr>
        </p:nvSpPr>
        <p:spPr>
          <a:xfrm>
            <a:off x="960000" y="2207267"/>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7" name="Google Shape;77;p17"/>
          <p:cNvSpPr txBox="1">
            <a:spLocks noGrp="1"/>
          </p:cNvSpPr>
          <p:nvPr>
            <p:ph type="subTitle" idx="3"/>
          </p:nvPr>
        </p:nvSpPr>
        <p:spPr>
          <a:xfrm>
            <a:off x="959967" y="3314867"/>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78" name="Google Shape;78;p17"/>
          <p:cNvSpPr txBox="1">
            <a:spLocks noGrp="1"/>
          </p:cNvSpPr>
          <p:nvPr>
            <p:ph type="subTitle" idx="4"/>
          </p:nvPr>
        </p:nvSpPr>
        <p:spPr>
          <a:xfrm>
            <a:off x="960000" y="3680533"/>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9" name="Google Shape;79;p17"/>
          <p:cNvSpPr txBox="1">
            <a:spLocks noGrp="1"/>
          </p:cNvSpPr>
          <p:nvPr>
            <p:ph type="subTitle" idx="5"/>
          </p:nvPr>
        </p:nvSpPr>
        <p:spPr>
          <a:xfrm>
            <a:off x="959967" y="4718500"/>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0" name="Google Shape;80;p17"/>
          <p:cNvSpPr txBox="1">
            <a:spLocks noGrp="1"/>
          </p:cNvSpPr>
          <p:nvPr>
            <p:ph type="subTitle" idx="6"/>
          </p:nvPr>
        </p:nvSpPr>
        <p:spPr>
          <a:xfrm>
            <a:off x="960000" y="5084167"/>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1" name="Google Shape;81;p17"/>
          <p:cNvSpPr txBox="1">
            <a:spLocks noGrp="1"/>
          </p:cNvSpPr>
          <p:nvPr>
            <p:ph type="subTitle" idx="7"/>
          </p:nvPr>
        </p:nvSpPr>
        <p:spPr>
          <a:xfrm>
            <a:off x="7645567" y="1841600"/>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2" name="Google Shape;82;p17"/>
          <p:cNvSpPr txBox="1">
            <a:spLocks noGrp="1"/>
          </p:cNvSpPr>
          <p:nvPr>
            <p:ph type="subTitle" idx="8"/>
          </p:nvPr>
        </p:nvSpPr>
        <p:spPr>
          <a:xfrm>
            <a:off x="7645600" y="2207267"/>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
        <p:nvSpPr>
          <p:cNvPr id="83" name="Google Shape;83;p17"/>
          <p:cNvSpPr txBox="1">
            <a:spLocks noGrp="1"/>
          </p:cNvSpPr>
          <p:nvPr>
            <p:ph type="subTitle" idx="9"/>
          </p:nvPr>
        </p:nvSpPr>
        <p:spPr>
          <a:xfrm>
            <a:off x="7645567" y="3314867"/>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4" name="Google Shape;84;p17"/>
          <p:cNvSpPr txBox="1">
            <a:spLocks noGrp="1"/>
          </p:cNvSpPr>
          <p:nvPr>
            <p:ph type="subTitle" idx="13"/>
          </p:nvPr>
        </p:nvSpPr>
        <p:spPr>
          <a:xfrm>
            <a:off x="7645600" y="3680533"/>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
        <p:nvSpPr>
          <p:cNvPr id="85" name="Google Shape;85;p17"/>
          <p:cNvSpPr txBox="1">
            <a:spLocks noGrp="1"/>
          </p:cNvSpPr>
          <p:nvPr>
            <p:ph type="subTitle" idx="14"/>
          </p:nvPr>
        </p:nvSpPr>
        <p:spPr>
          <a:xfrm>
            <a:off x="7645567" y="4718500"/>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6" name="Google Shape;86;p17"/>
          <p:cNvSpPr txBox="1">
            <a:spLocks noGrp="1"/>
          </p:cNvSpPr>
          <p:nvPr>
            <p:ph type="subTitle" idx="15"/>
          </p:nvPr>
        </p:nvSpPr>
        <p:spPr>
          <a:xfrm>
            <a:off x="7645600" y="5084167"/>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481062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89" name="Google Shape;89;p18"/>
          <p:cNvSpPr txBox="1">
            <a:spLocks noGrp="1"/>
          </p:cNvSpPr>
          <p:nvPr>
            <p:ph type="subTitle" idx="1"/>
          </p:nvPr>
        </p:nvSpPr>
        <p:spPr>
          <a:xfrm>
            <a:off x="959967"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0" name="Google Shape;90;p18"/>
          <p:cNvSpPr txBox="1">
            <a:spLocks noGrp="1"/>
          </p:cNvSpPr>
          <p:nvPr>
            <p:ph type="subTitle" idx="2"/>
          </p:nvPr>
        </p:nvSpPr>
        <p:spPr>
          <a:xfrm>
            <a:off x="4603784"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1" name="Google Shape;91;p18"/>
          <p:cNvSpPr txBox="1">
            <a:spLocks noGrp="1"/>
          </p:cNvSpPr>
          <p:nvPr>
            <p:ph type="subTitle" idx="3"/>
          </p:nvPr>
        </p:nvSpPr>
        <p:spPr>
          <a:xfrm>
            <a:off x="4603811"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92" name="Google Shape;92;p18"/>
          <p:cNvSpPr txBox="1">
            <a:spLocks noGrp="1"/>
          </p:cNvSpPr>
          <p:nvPr>
            <p:ph type="subTitle" idx="4"/>
          </p:nvPr>
        </p:nvSpPr>
        <p:spPr>
          <a:xfrm>
            <a:off x="960000"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93" name="Google Shape;93;p18"/>
          <p:cNvSpPr txBox="1">
            <a:spLocks noGrp="1"/>
          </p:cNvSpPr>
          <p:nvPr>
            <p:ph type="subTitle" idx="5"/>
          </p:nvPr>
        </p:nvSpPr>
        <p:spPr>
          <a:xfrm>
            <a:off x="8247584"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4" name="Google Shape;94;p18"/>
          <p:cNvSpPr txBox="1">
            <a:spLocks noGrp="1"/>
          </p:cNvSpPr>
          <p:nvPr>
            <p:ph type="subTitle" idx="6"/>
          </p:nvPr>
        </p:nvSpPr>
        <p:spPr>
          <a:xfrm>
            <a:off x="8247604"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3061543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grpSp>
        <p:nvGrpSpPr>
          <p:cNvPr id="97" name="Google Shape;97;p19"/>
          <p:cNvGrpSpPr/>
          <p:nvPr/>
        </p:nvGrpSpPr>
        <p:grpSpPr>
          <a:xfrm>
            <a:off x="857201" y="2286001"/>
            <a:ext cx="10477001" cy="3860767"/>
            <a:chOff x="642900" y="1714500"/>
            <a:chExt cx="7857751" cy="2895575"/>
          </a:xfrm>
        </p:grpSpPr>
        <p:sp>
          <p:nvSpPr>
            <p:cNvPr id="98" name="Google Shape;98;p19"/>
            <p:cNvSpPr/>
            <p:nvPr/>
          </p:nvSpPr>
          <p:spPr>
            <a:xfrm>
              <a:off x="642900" y="1714500"/>
              <a:ext cx="7857600" cy="28893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dirty="0"/>
            </a:p>
          </p:txBody>
        </p:sp>
        <p:cxnSp>
          <p:nvCxnSpPr>
            <p:cNvPr id="99" name="Google Shape;99;p19"/>
            <p:cNvCxnSpPr/>
            <p:nvPr/>
          </p:nvCxnSpPr>
          <p:spPr>
            <a:xfrm>
              <a:off x="6350492"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0" name="Google Shape;100;p19"/>
            <p:cNvCxnSpPr/>
            <p:nvPr/>
          </p:nvCxnSpPr>
          <p:spPr>
            <a:xfrm>
              <a:off x="7424133"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1" name="Google Shape;101;p19"/>
            <p:cNvCxnSpPr/>
            <p:nvPr/>
          </p:nvCxnSpPr>
          <p:spPr>
            <a:xfrm>
              <a:off x="8497775"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2" name="Google Shape;102;p19"/>
            <p:cNvCxnSpPr/>
            <p:nvPr/>
          </p:nvCxnSpPr>
          <p:spPr>
            <a:xfrm rot="10800000">
              <a:off x="6886351" y="2024867"/>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3" name="Google Shape;103;p19"/>
            <p:cNvCxnSpPr/>
            <p:nvPr/>
          </p:nvCxnSpPr>
          <p:spPr>
            <a:xfrm rot="10800000">
              <a:off x="6886351" y="1060546"/>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4" name="Google Shape;104;p19"/>
            <p:cNvCxnSpPr/>
            <p:nvPr/>
          </p:nvCxnSpPr>
          <p:spPr>
            <a:xfrm>
              <a:off x="5276867"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5" name="Google Shape;105;p19"/>
            <p:cNvCxnSpPr/>
            <p:nvPr/>
          </p:nvCxnSpPr>
          <p:spPr>
            <a:xfrm>
              <a:off x="1721342"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6" name="Google Shape;106;p19"/>
            <p:cNvCxnSpPr/>
            <p:nvPr/>
          </p:nvCxnSpPr>
          <p:spPr>
            <a:xfrm>
              <a:off x="2794983"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7" name="Google Shape;107;p19"/>
            <p:cNvCxnSpPr/>
            <p:nvPr/>
          </p:nvCxnSpPr>
          <p:spPr>
            <a:xfrm>
              <a:off x="3868625"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8" name="Google Shape;108;p19"/>
            <p:cNvCxnSpPr/>
            <p:nvPr/>
          </p:nvCxnSpPr>
          <p:spPr>
            <a:xfrm rot="10800000">
              <a:off x="2257201" y="2024867"/>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9" name="Google Shape;109;p19"/>
            <p:cNvCxnSpPr/>
            <p:nvPr/>
          </p:nvCxnSpPr>
          <p:spPr>
            <a:xfrm rot="10800000">
              <a:off x="2257201" y="1060546"/>
              <a:ext cx="0" cy="3228600"/>
            </a:xfrm>
            <a:prstGeom prst="straightConnector1">
              <a:avLst/>
            </a:prstGeom>
            <a:noFill/>
            <a:ln w="9525" cap="flat" cmpd="sng">
              <a:solidFill>
                <a:srgbClr val="666666"/>
              </a:solidFill>
              <a:prstDash val="solid"/>
              <a:round/>
              <a:headEnd type="none" w="med" len="med"/>
              <a:tailEnd type="none" w="med" len="med"/>
            </a:ln>
          </p:spPr>
        </p:cxnSp>
      </p:grpSp>
      <p:grpSp>
        <p:nvGrpSpPr>
          <p:cNvPr id="110" name="Google Shape;110;p19"/>
          <p:cNvGrpSpPr/>
          <p:nvPr/>
        </p:nvGrpSpPr>
        <p:grpSpPr>
          <a:xfrm>
            <a:off x="5601964" y="3488112"/>
            <a:ext cx="988072" cy="1436237"/>
            <a:chOff x="2446425" y="1033300"/>
            <a:chExt cx="1176650" cy="1710350"/>
          </a:xfrm>
        </p:grpSpPr>
        <p:sp>
          <p:nvSpPr>
            <p:cNvPr id="111" name="Google Shape;111;p19"/>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 name="Google Shape;112;p19"/>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 name="Google Shape;113;p19"/>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 name="Google Shape;114;p19"/>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 name="Google Shape;115;p19"/>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 name="Google Shape;116;p19"/>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20583813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3">
  <p:cSld name="Title and six columns 3">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119" name="Google Shape;119;p20"/>
          <p:cNvSpPr txBox="1">
            <a:spLocks noGrp="1"/>
          </p:cNvSpPr>
          <p:nvPr>
            <p:ph type="subTitle" idx="1"/>
          </p:nvPr>
        </p:nvSpPr>
        <p:spPr>
          <a:xfrm>
            <a:off x="959967"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0" name="Google Shape;120;p20"/>
          <p:cNvSpPr txBox="1">
            <a:spLocks noGrp="1"/>
          </p:cNvSpPr>
          <p:nvPr>
            <p:ph type="subTitle" idx="2"/>
          </p:nvPr>
        </p:nvSpPr>
        <p:spPr>
          <a:xfrm>
            <a:off x="4603784"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1" name="Google Shape;121;p20"/>
          <p:cNvSpPr txBox="1">
            <a:spLocks noGrp="1"/>
          </p:cNvSpPr>
          <p:nvPr>
            <p:ph type="subTitle" idx="3"/>
          </p:nvPr>
        </p:nvSpPr>
        <p:spPr>
          <a:xfrm>
            <a:off x="4603809"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2" name="Google Shape;122;p20"/>
          <p:cNvSpPr txBox="1">
            <a:spLocks noGrp="1"/>
          </p:cNvSpPr>
          <p:nvPr>
            <p:ph type="subTitle" idx="4"/>
          </p:nvPr>
        </p:nvSpPr>
        <p:spPr>
          <a:xfrm>
            <a:off x="960000"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3" name="Google Shape;123;p20"/>
          <p:cNvSpPr txBox="1">
            <a:spLocks noGrp="1"/>
          </p:cNvSpPr>
          <p:nvPr>
            <p:ph type="subTitle" idx="5"/>
          </p:nvPr>
        </p:nvSpPr>
        <p:spPr>
          <a:xfrm>
            <a:off x="8247584"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4" name="Google Shape;124;p20"/>
          <p:cNvSpPr txBox="1">
            <a:spLocks noGrp="1"/>
          </p:cNvSpPr>
          <p:nvPr>
            <p:ph type="subTitle" idx="6"/>
          </p:nvPr>
        </p:nvSpPr>
        <p:spPr>
          <a:xfrm>
            <a:off x="8247601"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5" name="Google Shape;125;p20"/>
          <p:cNvSpPr txBox="1">
            <a:spLocks noGrp="1"/>
          </p:cNvSpPr>
          <p:nvPr>
            <p:ph type="subTitle" idx="7"/>
          </p:nvPr>
        </p:nvSpPr>
        <p:spPr>
          <a:xfrm>
            <a:off x="959967"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6" name="Google Shape;126;p20"/>
          <p:cNvSpPr txBox="1">
            <a:spLocks noGrp="1"/>
          </p:cNvSpPr>
          <p:nvPr>
            <p:ph type="subTitle" idx="8"/>
          </p:nvPr>
        </p:nvSpPr>
        <p:spPr>
          <a:xfrm>
            <a:off x="4603784"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7" name="Google Shape;127;p20"/>
          <p:cNvSpPr txBox="1">
            <a:spLocks noGrp="1"/>
          </p:cNvSpPr>
          <p:nvPr>
            <p:ph type="subTitle" idx="9"/>
          </p:nvPr>
        </p:nvSpPr>
        <p:spPr>
          <a:xfrm>
            <a:off x="4603809"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8" name="Google Shape;128;p20"/>
          <p:cNvSpPr txBox="1">
            <a:spLocks noGrp="1"/>
          </p:cNvSpPr>
          <p:nvPr>
            <p:ph type="subTitle" idx="13"/>
          </p:nvPr>
        </p:nvSpPr>
        <p:spPr>
          <a:xfrm>
            <a:off x="960000"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9" name="Google Shape;129;p20"/>
          <p:cNvSpPr txBox="1">
            <a:spLocks noGrp="1"/>
          </p:cNvSpPr>
          <p:nvPr>
            <p:ph type="subTitle" idx="14"/>
          </p:nvPr>
        </p:nvSpPr>
        <p:spPr>
          <a:xfrm>
            <a:off x="8247584"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30" name="Google Shape;130;p20"/>
          <p:cNvSpPr txBox="1">
            <a:spLocks noGrp="1"/>
          </p:cNvSpPr>
          <p:nvPr>
            <p:ph type="subTitle" idx="15"/>
          </p:nvPr>
        </p:nvSpPr>
        <p:spPr>
          <a:xfrm>
            <a:off x="8247601"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0395659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5995133" y="1958033"/>
            <a:ext cx="5060000" cy="17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r" rtl="0">
              <a:spcBef>
                <a:spcPts val="0"/>
              </a:spcBef>
              <a:spcAft>
                <a:spcPts val="0"/>
              </a:spcAft>
              <a:buSzPts val="4000"/>
              <a:buNone/>
              <a:defRPr/>
            </a:lvl2pPr>
            <a:lvl3pPr lvl="2" algn="r" rtl="0">
              <a:spcBef>
                <a:spcPts val="0"/>
              </a:spcBef>
              <a:spcAft>
                <a:spcPts val="0"/>
              </a:spcAft>
              <a:buSzPts val="4000"/>
              <a:buNone/>
              <a:defRPr/>
            </a:lvl3pPr>
            <a:lvl4pPr lvl="3" algn="r" rtl="0">
              <a:spcBef>
                <a:spcPts val="0"/>
              </a:spcBef>
              <a:spcAft>
                <a:spcPts val="0"/>
              </a:spcAft>
              <a:buSzPts val="4000"/>
              <a:buNone/>
              <a:defRPr/>
            </a:lvl4pPr>
            <a:lvl5pPr lvl="4" algn="r" rtl="0">
              <a:spcBef>
                <a:spcPts val="0"/>
              </a:spcBef>
              <a:spcAft>
                <a:spcPts val="0"/>
              </a:spcAft>
              <a:buSzPts val="4000"/>
              <a:buNone/>
              <a:defRPr/>
            </a:lvl5pPr>
            <a:lvl6pPr lvl="5" algn="r" rtl="0">
              <a:spcBef>
                <a:spcPts val="0"/>
              </a:spcBef>
              <a:spcAft>
                <a:spcPts val="0"/>
              </a:spcAft>
              <a:buSzPts val="4000"/>
              <a:buNone/>
              <a:defRPr/>
            </a:lvl6pPr>
            <a:lvl7pPr lvl="6" algn="r" rtl="0">
              <a:spcBef>
                <a:spcPts val="0"/>
              </a:spcBef>
              <a:spcAft>
                <a:spcPts val="0"/>
              </a:spcAft>
              <a:buSzPts val="4000"/>
              <a:buNone/>
              <a:defRPr/>
            </a:lvl7pPr>
            <a:lvl8pPr lvl="7" algn="r" rtl="0">
              <a:spcBef>
                <a:spcPts val="0"/>
              </a:spcBef>
              <a:spcAft>
                <a:spcPts val="0"/>
              </a:spcAft>
              <a:buSzPts val="4000"/>
              <a:buNone/>
              <a:defRPr/>
            </a:lvl8pPr>
            <a:lvl9pPr lvl="8" algn="r" rtl="0">
              <a:spcBef>
                <a:spcPts val="0"/>
              </a:spcBef>
              <a:spcAft>
                <a:spcPts val="0"/>
              </a:spcAft>
              <a:buSzPts val="4000"/>
              <a:buNone/>
              <a:defRPr/>
            </a:lvl9pPr>
          </a:lstStyle>
          <a:p>
            <a:endParaRPr/>
          </a:p>
        </p:txBody>
      </p:sp>
      <p:sp>
        <p:nvSpPr>
          <p:cNvPr id="133" name="Google Shape;133;p21"/>
          <p:cNvSpPr txBox="1">
            <a:spLocks noGrp="1"/>
          </p:cNvSpPr>
          <p:nvPr>
            <p:ph type="subTitle" idx="1"/>
          </p:nvPr>
        </p:nvSpPr>
        <p:spPr>
          <a:xfrm>
            <a:off x="5994933" y="3820367"/>
            <a:ext cx="5060000" cy="10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100"/>
              <a:buChar char="●"/>
              <a:defRPr/>
            </a:lvl1pPr>
            <a:lvl2pPr lvl="1" algn="r" rtl="0">
              <a:lnSpc>
                <a:spcPct val="100000"/>
              </a:lnSpc>
              <a:spcBef>
                <a:spcPts val="0"/>
              </a:spcBef>
              <a:spcAft>
                <a:spcPts val="0"/>
              </a:spcAft>
              <a:buSzPts val="2100"/>
              <a:buChar char="○"/>
              <a:defRPr sz="2800"/>
            </a:lvl2pPr>
            <a:lvl3pPr lvl="2" algn="r" rtl="0">
              <a:lnSpc>
                <a:spcPct val="100000"/>
              </a:lnSpc>
              <a:spcBef>
                <a:spcPts val="0"/>
              </a:spcBef>
              <a:spcAft>
                <a:spcPts val="0"/>
              </a:spcAft>
              <a:buSzPts val="2100"/>
              <a:buChar char="■"/>
              <a:defRPr sz="2800"/>
            </a:lvl3pPr>
            <a:lvl4pPr lvl="3" algn="r" rtl="0">
              <a:lnSpc>
                <a:spcPct val="100000"/>
              </a:lnSpc>
              <a:spcBef>
                <a:spcPts val="0"/>
              </a:spcBef>
              <a:spcAft>
                <a:spcPts val="0"/>
              </a:spcAft>
              <a:buSzPts val="2100"/>
              <a:buChar char="●"/>
              <a:defRPr sz="2800"/>
            </a:lvl4pPr>
            <a:lvl5pPr lvl="4" algn="r" rtl="0">
              <a:lnSpc>
                <a:spcPct val="100000"/>
              </a:lnSpc>
              <a:spcBef>
                <a:spcPts val="0"/>
              </a:spcBef>
              <a:spcAft>
                <a:spcPts val="0"/>
              </a:spcAft>
              <a:buSzPts val="2100"/>
              <a:buChar char="○"/>
              <a:defRPr sz="2800"/>
            </a:lvl5pPr>
            <a:lvl6pPr lvl="5" algn="r" rtl="0">
              <a:lnSpc>
                <a:spcPct val="100000"/>
              </a:lnSpc>
              <a:spcBef>
                <a:spcPts val="0"/>
              </a:spcBef>
              <a:spcAft>
                <a:spcPts val="0"/>
              </a:spcAft>
              <a:buSzPts val="2100"/>
              <a:buChar char="■"/>
              <a:defRPr sz="2800"/>
            </a:lvl6pPr>
            <a:lvl7pPr lvl="6" algn="r" rtl="0">
              <a:lnSpc>
                <a:spcPct val="100000"/>
              </a:lnSpc>
              <a:spcBef>
                <a:spcPts val="0"/>
              </a:spcBef>
              <a:spcAft>
                <a:spcPts val="0"/>
              </a:spcAft>
              <a:buSzPts val="2100"/>
              <a:buChar char="●"/>
              <a:defRPr sz="2800"/>
            </a:lvl7pPr>
            <a:lvl8pPr lvl="7" algn="r" rtl="0">
              <a:lnSpc>
                <a:spcPct val="100000"/>
              </a:lnSpc>
              <a:spcBef>
                <a:spcPts val="0"/>
              </a:spcBef>
              <a:spcAft>
                <a:spcPts val="0"/>
              </a:spcAft>
              <a:buSzPts val="2100"/>
              <a:buChar char="○"/>
              <a:defRPr sz="2800"/>
            </a:lvl8pPr>
            <a:lvl9pPr lvl="8" algn="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2015686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34"/>
        <p:cNvGrpSpPr/>
        <p:nvPr/>
      </p:nvGrpSpPr>
      <p:grpSpPr>
        <a:xfrm>
          <a:off x="0" y="0"/>
          <a:ext cx="0" cy="0"/>
          <a:chOff x="0" y="0"/>
          <a:chExt cx="0" cy="0"/>
        </a:xfrm>
      </p:grpSpPr>
      <p:sp>
        <p:nvSpPr>
          <p:cNvPr id="135" name="Google Shape;135;p22"/>
          <p:cNvSpPr txBox="1">
            <a:spLocks noGrp="1"/>
          </p:cNvSpPr>
          <p:nvPr>
            <p:ph type="title" hasCustomPrompt="1"/>
          </p:nvPr>
        </p:nvSpPr>
        <p:spPr>
          <a:xfrm>
            <a:off x="3503400" y="953833"/>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36" name="Google Shape;136;p22"/>
          <p:cNvSpPr txBox="1">
            <a:spLocks noGrp="1"/>
          </p:cNvSpPr>
          <p:nvPr>
            <p:ph type="subTitle" idx="1"/>
          </p:nvPr>
        </p:nvSpPr>
        <p:spPr>
          <a:xfrm>
            <a:off x="3503400" y="1830400"/>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37" name="Google Shape;137;p22"/>
          <p:cNvSpPr txBox="1">
            <a:spLocks noGrp="1"/>
          </p:cNvSpPr>
          <p:nvPr>
            <p:ph type="title" idx="2" hasCustomPrompt="1"/>
          </p:nvPr>
        </p:nvSpPr>
        <p:spPr>
          <a:xfrm>
            <a:off x="3503400" y="2731833"/>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38" name="Google Shape;138;p22"/>
          <p:cNvSpPr txBox="1">
            <a:spLocks noGrp="1"/>
          </p:cNvSpPr>
          <p:nvPr>
            <p:ph type="subTitle" idx="3"/>
          </p:nvPr>
        </p:nvSpPr>
        <p:spPr>
          <a:xfrm>
            <a:off x="3503400" y="3608467"/>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39" name="Google Shape;139;p22"/>
          <p:cNvSpPr txBox="1">
            <a:spLocks noGrp="1"/>
          </p:cNvSpPr>
          <p:nvPr>
            <p:ph type="title" idx="4" hasCustomPrompt="1"/>
          </p:nvPr>
        </p:nvSpPr>
        <p:spPr>
          <a:xfrm>
            <a:off x="3503400" y="4514700"/>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40" name="Google Shape;140;p22"/>
          <p:cNvSpPr txBox="1">
            <a:spLocks noGrp="1"/>
          </p:cNvSpPr>
          <p:nvPr>
            <p:ph type="subTitle" idx="5"/>
          </p:nvPr>
        </p:nvSpPr>
        <p:spPr>
          <a:xfrm>
            <a:off x="3503400" y="5386567"/>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750085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960000" y="1922267"/>
            <a:ext cx="403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3" name="Google Shape;143;p23"/>
          <p:cNvSpPr txBox="1">
            <a:spLocks noGrp="1"/>
          </p:cNvSpPr>
          <p:nvPr>
            <p:ph type="subTitle" idx="1"/>
          </p:nvPr>
        </p:nvSpPr>
        <p:spPr>
          <a:xfrm>
            <a:off x="960000" y="3186933"/>
            <a:ext cx="4031200" cy="17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2647099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7200800" y="1922267"/>
            <a:ext cx="40312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a:lvl1pPr>
            <a:lvl2pPr lvl="1" algn="r" rtl="0">
              <a:spcBef>
                <a:spcPts val="0"/>
              </a:spcBef>
              <a:spcAft>
                <a:spcPts val="0"/>
              </a:spcAft>
              <a:buSzPts val="4000"/>
              <a:buNone/>
              <a:defRPr/>
            </a:lvl2pPr>
            <a:lvl3pPr lvl="2" algn="r" rtl="0">
              <a:spcBef>
                <a:spcPts val="0"/>
              </a:spcBef>
              <a:spcAft>
                <a:spcPts val="0"/>
              </a:spcAft>
              <a:buSzPts val="4000"/>
              <a:buNone/>
              <a:defRPr/>
            </a:lvl3pPr>
            <a:lvl4pPr lvl="3" algn="r" rtl="0">
              <a:spcBef>
                <a:spcPts val="0"/>
              </a:spcBef>
              <a:spcAft>
                <a:spcPts val="0"/>
              </a:spcAft>
              <a:buSzPts val="4000"/>
              <a:buNone/>
              <a:defRPr/>
            </a:lvl4pPr>
            <a:lvl5pPr lvl="4" algn="r" rtl="0">
              <a:spcBef>
                <a:spcPts val="0"/>
              </a:spcBef>
              <a:spcAft>
                <a:spcPts val="0"/>
              </a:spcAft>
              <a:buSzPts val="4000"/>
              <a:buNone/>
              <a:defRPr/>
            </a:lvl5pPr>
            <a:lvl6pPr lvl="5" algn="r" rtl="0">
              <a:spcBef>
                <a:spcPts val="0"/>
              </a:spcBef>
              <a:spcAft>
                <a:spcPts val="0"/>
              </a:spcAft>
              <a:buSzPts val="4000"/>
              <a:buNone/>
              <a:defRPr/>
            </a:lvl6pPr>
            <a:lvl7pPr lvl="6" algn="r" rtl="0">
              <a:spcBef>
                <a:spcPts val="0"/>
              </a:spcBef>
              <a:spcAft>
                <a:spcPts val="0"/>
              </a:spcAft>
              <a:buSzPts val="4000"/>
              <a:buNone/>
              <a:defRPr/>
            </a:lvl7pPr>
            <a:lvl8pPr lvl="7" algn="r" rtl="0">
              <a:spcBef>
                <a:spcPts val="0"/>
              </a:spcBef>
              <a:spcAft>
                <a:spcPts val="0"/>
              </a:spcAft>
              <a:buSzPts val="4000"/>
              <a:buNone/>
              <a:defRPr/>
            </a:lvl8pPr>
            <a:lvl9pPr lvl="8" algn="r" rtl="0">
              <a:spcBef>
                <a:spcPts val="0"/>
              </a:spcBef>
              <a:spcAft>
                <a:spcPts val="0"/>
              </a:spcAft>
              <a:buSzPts val="4000"/>
              <a:buNone/>
              <a:defRPr/>
            </a:lvl9pPr>
          </a:lstStyle>
          <a:p>
            <a:endParaRPr/>
          </a:p>
        </p:txBody>
      </p:sp>
      <p:sp>
        <p:nvSpPr>
          <p:cNvPr id="146" name="Google Shape;146;p24"/>
          <p:cNvSpPr txBox="1">
            <a:spLocks noGrp="1"/>
          </p:cNvSpPr>
          <p:nvPr>
            <p:ph type="subTitle" idx="1"/>
          </p:nvPr>
        </p:nvSpPr>
        <p:spPr>
          <a:xfrm>
            <a:off x="7200800" y="3186933"/>
            <a:ext cx="4031200" cy="174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100"/>
              <a:buChar char="●"/>
              <a:defRPr/>
            </a:lvl1pPr>
            <a:lvl2pPr lvl="1" algn="r" rtl="0">
              <a:lnSpc>
                <a:spcPct val="100000"/>
              </a:lnSpc>
              <a:spcBef>
                <a:spcPts val="0"/>
              </a:spcBef>
              <a:spcAft>
                <a:spcPts val="0"/>
              </a:spcAft>
              <a:buSzPts val="2100"/>
              <a:buChar char="○"/>
              <a:defRPr sz="2800"/>
            </a:lvl2pPr>
            <a:lvl3pPr lvl="2" algn="r" rtl="0">
              <a:lnSpc>
                <a:spcPct val="100000"/>
              </a:lnSpc>
              <a:spcBef>
                <a:spcPts val="0"/>
              </a:spcBef>
              <a:spcAft>
                <a:spcPts val="0"/>
              </a:spcAft>
              <a:buSzPts val="2100"/>
              <a:buChar char="■"/>
              <a:defRPr sz="2800"/>
            </a:lvl3pPr>
            <a:lvl4pPr lvl="3" algn="r" rtl="0">
              <a:lnSpc>
                <a:spcPct val="100000"/>
              </a:lnSpc>
              <a:spcBef>
                <a:spcPts val="0"/>
              </a:spcBef>
              <a:spcAft>
                <a:spcPts val="0"/>
              </a:spcAft>
              <a:buSzPts val="2100"/>
              <a:buChar char="●"/>
              <a:defRPr sz="2800"/>
            </a:lvl4pPr>
            <a:lvl5pPr lvl="4" algn="r" rtl="0">
              <a:lnSpc>
                <a:spcPct val="100000"/>
              </a:lnSpc>
              <a:spcBef>
                <a:spcPts val="0"/>
              </a:spcBef>
              <a:spcAft>
                <a:spcPts val="0"/>
              </a:spcAft>
              <a:buSzPts val="2100"/>
              <a:buChar char="○"/>
              <a:defRPr sz="2800"/>
            </a:lvl5pPr>
            <a:lvl6pPr lvl="5" algn="r" rtl="0">
              <a:lnSpc>
                <a:spcPct val="100000"/>
              </a:lnSpc>
              <a:spcBef>
                <a:spcPts val="0"/>
              </a:spcBef>
              <a:spcAft>
                <a:spcPts val="0"/>
              </a:spcAft>
              <a:buSzPts val="2100"/>
              <a:buChar char="■"/>
              <a:defRPr sz="2800"/>
            </a:lvl6pPr>
            <a:lvl7pPr lvl="6" algn="r" rtl="0">
              <a:lnSpc>
                <a:spcPct val="100000"/>
              </a:lnSpc>
              <a:spcBef>
                <a:spcPts val="0"/>
              </a:spcBef>
              <a:spcAft>
                <a:spcPts val="0"/>
              </a:spcAft>
              <a:buSzPts val="2100"/>
              <a:buChar char="●"/>
              <a:defRPr sz="2800"/>
            </a:lvl7pPr>
            <a:lvl8pPr lvl="7" algn="r" rtl="0">
              <a:lnSpc>
                <a:spcPct val="100000"/>
              </a:lnSpc>
              <a:spcBef>
                <a:spcPts val="0"/>
              </a:spcBef>
              <a:spcAft>
                <a:spcPts val="0"/>
              </a:spcAft>
              <a:buSzPts val="2100"/>
              <a:buChar char="○"/>
              <a:defRPr sz="2800"/>
            </a:lvl8pPr>
            <a:lvl9pPr lvl="8" algn="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91326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endParaRPr lang="en-US" dirty="0">
              <a:solidFill>
                <a:schemeClr val="bg1"/>
              </a:solidFill>
            </a:endParaRP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endParaRPr lang="en-US" sz="1400" dirty="0">
              <a:solidFill>
                <a:schemeClr val="bg1"/>
              </a:solidFill>
            </a:endParaRP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dirty="0"/>
              <a:t>Click icon to add picture</a:t>
            </a:r>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dirty="0"/>
              <a:t>Click icon to add picture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4677441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3759200" y="432200"/>
            <a:ext cx="4673600" cy="176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lvl1pPr>
            <a:lvl2pPr lvl="1" algn="ctr" rtl="0">
              <a:spcBef>
                <a:spcPts val="0"/>
              </a:spcBef>
              <a:spcAft>
                <a:spcPts val="0"/>
              </a:spcAft>
              <a:buSzPts val="7500"/>
              <a:buNone/>
              <a:defRPr sz="10000">
                <a:latin typeface="Roboto Condensed"/>
                <a:ea typeface="Roboto Condensed"/>
                <a:cs typeface="Roboto Condensed"/>
                <a:sym typeface="Roboto Condensed"/>
              </a:defRPr>
            </a:lvl2pPr>
            <a:lvl3pPr lvl="2" algn="ctr" rtl="0">
              <a:spcBef>
                <a:spcPts val="0"/>
              </a:spcBef>
              <a:spcAft>
                <a:spcPts val="0"/>
              </a:spcAft>
              <a:buSzPts val="7500"/>
              <a:buNone/>
              <a:defRPr sz="10000">
                <a:latin typeface="Roboto Condensed"/>
                <a:ea typeface="Roboto Condensed"/>
                <a:cs typeface="Roboto Condensed"/>
                <a:sym typeface="Roboto Condensed"/>
              </a:defRPr>
            </a:lvl3pPr>
            <a:lvl4pPr lvl="3" algn="ctr" rtl="0">
              <a:spcBef>
                <a:spcPts val="0"/>
              </a:spcBef>
              <a:spcAft>
                <a:spcPts val="0"/>
              </a:spcAft>
              <a:buSzPts val="7500"/>
              <a:buNone/>
              <a:defRPr sz="10000">
                <a:latin typeface="Roboto Condensed"/>
                <a:ea typeface="Roboto Condensed"/>
                <a:cs typeface="Roboto Condensed"/>
                <a:sym typeface="Roboto Condensed"/>
              </a:defRPr>
            </a:lvl4pPr>
            <a:lvl5pPr lvl="4" algn="ctr" rtl="0">
              <a:spcBef>
                <a:spcPts val="0"/>
              </a:spcBef>
              <a:spcAft>
                <a:spcPts val="0"/>
              </a:spcAft>
              <a:buSzPts val="7500"/>
              <a:buNone/>
              <a:defRPr sz="10000">
                <a:latin typeface="Roboto Condensed"/>
                <a:ea typeface="Roboto Condensed"/>
                <a:cs typeface="Roboto Condensed"/>
                <a:sym typeface="Roboto Condensed"/>
              </a:defRPr>
            </a:lvl5pPr>
            <a:lvl6pPr lvl="5" algn="ctr" rtl="0">
              <a:spcBef>
                <a:spcPts val="0"/>
              </a:spcBef>
              <a:spcAft>
                <a:spcPts val="0"/>
              </a:spcAft>
              <a:buSzPts val="7500"/>
              <a:buNone/>
              <a:defRPr sz="10000">
                <a:latin typeface="Roboto Condensed"/>
                <a:ea typeface="Roboto Condensed"/>
                <a:cs typeface="Roboto Condensed"/>
                <a:sym typeface="Roboto Condensed"/>
              </a:defRPr>
            </a:lvl6pPr>
            <a:lvl7pPr lvl="6" algn="ctr" rtl="0">
              <a:spcBef>
                <a:spcPts val="0"/>
              </a:spcBef>
              <a:spcAft>
                <a:spcPts val="0"/>
              </a:spcAft>
              <a:buSzPts val="7500"/>
              <a:buNone/>
              <a:defRPr sz="10000">
                <a:latin typeface="Roboto Condensed"/>
                <a:ea typeface="Roboto Condensed"/>
                <a:cs typeface="Roboto Condensed"/>
                <a:sym typeface="Roboto Condensed"/>
              </a:defRPr>
            </a:lvl7pPr>
            <a:lvl8pPr lvl="7" algn="ctr" rtl="0">
              <a:spcBef>
                <a:spcPts val="0"/>
              </a:spcBef>
              <a:spcAft>
                <a:spcPts val="0"/>
              </a:spcAft>
              <a:buSzPts val="7500"/>
              <a:buNone/>
              <a:defRPr sz="10000">
                <a:latin typeface="Roboto Condensed"/>
                <a:ea typeface="Roboto Condensed"/>
                <a:cs typeface="Roboto Condensed"/>
                <a:sym typeface="Roboto Condensed"/>
              </a:defRPr>
            </a:lvl8pPr>
            <a:lvl9pPr lvl="8" algn="ctr" rtl="0">
              <a:spcBef>
                <a:spcPts val="0"/>
              </a:spcBef>
              <a:spcAft>
                <a:spcPts val="0"/>
              </a:spcAft>
              <a:buSzPts val="7500"/>
              <a:buNone/>
              <a:defRPr sz="10000">
                <a:latin typeface="Roboto Condensed"/>
                <a:ea typeface="Roboto Condensed"/>
                <a:cs typeface="Roboto Condensed"/>
                <a:sym typeface="Roboto Condensed"/>
              </a:defRPr>
            </a:lvl9pPr>
          </a:lstStyle>
          <a:p>
            <a:endParaRPr/>
          </a:p>
        </p:txBody>
      </p:sp>
      <p:sp>
        <p:nvSpPr>
          <p:cNvPr id="149" name="Google Shape;149;p25"/>
          <p:cNvSpPr txBox="1">
            <a:spLocks noGrp="1"/>
          </p:cNvSpPr>
          <p:nvPr>
            <p:ph type="subTitle" idx="1"/>
          </p:nvPr>
        </p:nvSpPr>
        <p:spPr>
          <a:xfrm>
            <a:off x="3759200" y="2090600"/>
            <a:ext cx="4673600" cy="1567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50" name="Google Shape;150;p25"/>
          <p:cNvSpPr txBox="1">
            <a:spLocks noGrp="1"/>
          </p:cNvSpPr>
          <p:nvPr>
            <p:ph type="subTitle" idx="2"/>
          </p:nvPr>
        </p:nvSpPr>
        <p:spPr>
          <a:xfrm>
            <a:off x="3517500" y="5686933"/>
            <a:ext cx="5156800" cy="482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51" name="Google Shape;151;p25"/>
          <p:cNvSpPr txBox="1"/>
          <p:nvPr/>
        </p:nvSpPr>
        <p:spPr>
          <a:xfrm>
            <a:off x="3374700" y="4726577"/>
            <a:ext cx="5442800" cy="816000"/>
          </a:xfrm>
          <a:prstGeom prst="rect">
            <a:avLst/>
          </a:prstGeom>
          <a:noFill/>
          <a:ln>
            <a:noFill/>
          </a:ln>
        </p:spPr>
        <p:txBody>
          <a:bodyPr spcFirstLastPara="1" wrap="square" lIns="121900" tIns="121900" rIns="121900" bIns="121900" anchor="ctr" anchorCtr="0">
            <a:noAutofit/>
          </a:bodyPr>
          <a:lstStyle/>
          <a:p>
            <a:pPr marL="0" lvl="0" indent="0" algn="ctr" rtl="0">
              <a:spcBef>
                <a:spcPts val="400"/>
              </a:spcBef>
              <a:spcAft>
                <a:spcPts val="0"/>
              </a:spcAft>
              <a:buNone/>
            </a:pPr>
            <a:r>
              <a:rPr lang="en" sz="1600">
                <a:solidFill>
                  <a:schemeClr val="lt1"/>
                </a:solidFill>
                <a:latin typeface="Roboto Mono"/>
                <a:ea typeface="Roboto Mono"/>
                <a:cs typeface="Roboto Mono"/>
                <a:sym typeface="Roboto Mono"/>
              </a:rPr>
              <a:t>CREDITS: This presentation template was created by </a:t>
            </a:r>
            <a:r>
              <a:rPr lang="en" sz="1600" b="1">
                <a:solidFill>
                  <a:schemeClr val="lt1"/>
                </a:solidFill>
                <a:uFill>
                  <a:noFill/>
                </a:uFill>
                <a:latin typeface="Roboto Mono"/>
                <a:ea typeface="Roboto Mono"/>
                <a:cs typeface="Roboto Mono"/>
                <a:sym typeface="Roboto Mono"/>
                <a:hlinkClick r:id="rId2">
                  <a:extLst>
                    <a:ext uri="{A12FA001-AC4F-418D-AE19-62706E023703}">
                      <ahyp:hlinkClr xmlns:ahyp="http://schemas.microsoft.com/office/drawing/2018/hyperlinkcolor" val="tx"/>
                    </a:ext>
                  </a:extLst>
                </a:hlinkClick>
              </a:rPr>
              <a:t>Slidesgo</a:t>
            </a:r>
            <a:r>
              <a:rPr lang="en" sz="1600">
                <a:solidFill>
                  <a:schemeClr val="lt1"/>
                </a:solidFill>
                <a:latin typeface="Roboto Mono"/>
                <a:ea typeface="Roboto Mono"/>
                <a:cs typeface="Roboto Mono"/>
                <a:sym typeface="Roboto Mono"/>
              </a:rPr>
              <a:t>, including icons by </a:t>
            </a:r>
            <a:r>
              <a:rPr lang="en" sz="1600" b="1">
                <a:solidFill>
                  <a:schemeClr val="lt1"/>
                </a:solidFill>
                <a:uFill>
                  <a:noFill/>
                </a:u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Flaticon</a:t>
            </a:r>
            <a:r>
              <a:rPr lang="en" sz="1600">
                <a:solidFill>
                  <a:schemeClr val="lt1"/>
                </a:solidFill>
                <a:latin typeface="Roboto Mono"/>
                <a:ea typeface="Roboto Mono"/>
                <a:cs typeface="Roboto Mono"/>
                <a:sym typeface="Roboto Mono"/>
              </a:rPr>
              <a:t>, infographics &amp; images by </a:t>
            </a:r>
            <a:r>
              <a:rPr lang="en" sz="1600" b="1">
                <a:solidFill>
                  <a:schemeClr val="lt1"/>
                </a:solidFill>
                <a:uFill>
                  <a:noFill/>
                </a:uFill>
                <a:latin typeface="Roboto Mono"/>
                <a:ea typeface="Roboto Mono"/>
                <a:cs typeface="Roboto Mono"/>
                <a:sym typeface="Roboto Mono"/>
                <a:hlinkClick r:id="rId4">
                  <a:extLst>
                    <a:ext uri="{A12FA001-AC4F-418D-AE19-62706E023703}">
                      <ahyp:hlinkClr xmlns:ahyp="http://schemas.microsoft.com/office/drawing/2018/hyperlinkcolor" val="tx"/>
                    </a:ext>
                  </a:extLst>
                </a:hlinkClick>
              </a:rPr>
              <a:t>Freepik</a:t>
            </a:r>
            <a:endParaRPr sz="1600" b="1" dirty="0">
              <a:solidFill>
                <a:schemeClr val="lt1"/>
              </a:solidFill>
              <a:latin typeface="Roboto Mono"/>
              <a:ea typeface="Roboto Mono"/>
              <a:cs typeface="Roboto Mono"/>
              <a:sym typeface="Roboto Mono"/>
            </a:endParaRPr>
          </a:p>
        </p:txBody>
      </p:sp>
    </p:spTree>
    <p:extLst>
      <p:ext uri="{BB962C8B-B14F-4D97-AF65-F5344CB8AC3E}">
        <p14:creationId xmlns:p14="http://schemas.microsoft.com/office/powerpoint/2010/main" val="24917707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4" name="Google Shape;154;p26"/>
          <p:cNvSpPr txBox="1">
            <a:spLocks noGrp="1"/>
          </p:cNvSpPr>
          <p:nvPr>
            <p:ph type="subTitle" idx="1"/>
          </p:nvPr>
        </p:nvSpPr>
        <p:spPr>
          <a:xfrm>
            <a:off x="1289200" y="1993900"/>
            <a:ext cx="4482800" cy="404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
        <p:nvSpPr>
          <p:cNvPr id="155" name="Google Shape;155;p26"/>
          <p:cNvSpPr txBox="1">
            <a:spLocks noGrp="1"/>
          </p:cNvSpPr>
          <p:nvPr>
            <p:ph type="subTitle" idx="2"/>
          </p:nvPr>
        </p:nvSpPr>
        <p:spPr>
          <a:xfrm>
            <a:off x="6420000" y="1993900"/>
            <a:ext cx="4482800" cy="404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24663302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6"/>
        <p:cNvGrpSpPr/>
        <p:nvPr/>
      </p:nvGrpSpPr>
      <p:grpSpPr>
        <a:xfrm>
          <a:off x="0" y="0"/>
          <a:ext cx="0" cy="0"/>
          <a:chOff x="0" y="0"/>
          <a:chExt cx="0" cy="0"/>
        </a:xfrm>
      </p:grpSpPr>
    </p:spTree>
    <p:extLst>
      <p:ext uri="{BB962C8B-B14F-4D97-AF65-F5344CB8AC3E}">
        <p14:creationId xmlns:p14="http://schemas.microsoft.com/office/powerpoint/2010/main" val="13653837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4/22/2021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0835973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4/22/2021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7661777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4/22/2021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875869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4/22/2021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51629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4/22/2021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9128436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5591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69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69727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9029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5380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292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4/22/2021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6698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4/22/2021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3925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4/22/2021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6323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4/22/2021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3699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0871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2482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4/22/2021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0452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6487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4/22/2021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7078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4/22/2021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4300021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59024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865692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4/22/2021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spTree>
    <p:extLst>
      <p:ext uri="{BB962C8B-B14F-4D97-AF65-F5344CB8AC3E}">
        <p14:creationId xmlns:p14="http://schemas.microsoft.com/office/powerpoint/2010/main" val="21889069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4/22/2021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306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4/22/2021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1612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9748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dirty="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4/22/2021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3662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4/22/2021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707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endParaRPr lang="en-US" sz="3600" dirty="0">
              <a:solidFill>
                <a:schemeClr val="bg1"/>
              </a:solidFill>
            </a:endParaRP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endParaRPr lang="en-US" sz="1200" dirty="0">
              <a:solidFill>
                <a:schemeClr val="bg1"/>
              </a:solidFill>
            </a:endParaRP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dirty="0"/>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8402396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4/22/2021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0115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4/22/2021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5806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250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4/22/2021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3670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4/22/2021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14874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4/22/2021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739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4/22/2021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8436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4/22/2021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7535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dirty="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4/22/2021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34118092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4/22/2021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Tree>
    <p:extLst>
      <p:ext uri="{BB962C8B-B14F-4D97-AF65-F5344CB8AC3E}">
        <p14:creationId xmlns:p14="http://schemas.microsoft.com/office/powerpoint/2010/main" val="393514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dirty="0">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dirty="0"/>
              <a:t>Click icon to add picture</a:t>
            </a:r>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dirty="0"/>
              <a:t>Click icon to add picture</a:t>
            </a:r>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dirty="0"/>
              <a:t>Click icon to add picture</a:t>
            </a:r>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dirty="0"/>
              <a:t>Click icon to add picture</a:t>
            </a:r>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dirty="0"/>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dirty="0"/>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dirty="0"/>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dirty="0"/>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dirty="0"/>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dirty="0"/>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dirty="0"/>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dirty="0"/>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297834543"/>
      </p:ext>
    </p:extLst>
  </p:cSld>
  <p:clrMapOvr>
    <a:masterClrMapping/>
  </p:clrMapOvr>
  <p:extLst>
    <p:ext uri="{DCECCB84-F9BA-43D5-87BE-67443E8EF086}">
      <p15:sldGuideLst xmlns:p15="http://schemas.microsoft.com/office/powerpoint/2012/main">
        <p15:guide id="1" pos="1368">
          <p15:clr>
            <a:srgbClr val="FBAE40"/>
          </p15:clr>
        </p15:guide>
        <p15:guide id="2" pos="3024">
          <p15:clr>
            <a:srgbClr val="FBAE40"/>
          </p15:clr>
        </p15:guide>
        <p15:guide id="3" pos="4680">
          <p15:clr>
            <a:srgbClr val="FBAE40"/>
          </p15:clr>
        </p15:guide>
        <p15:guide id="4" pos="6336">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4/22/2021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Tree>
    <p:extLst>
      <p:ext uri="{BB962C8B-B14F-4D97-AF65-F5344CB8AC3E}">
        <p14:creationId xmlns:p14="http://schemas.microsoft.com/office/powerpoint/2010/main" val="2969106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4/22/2021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2363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4/22/2021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07135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4/22/2021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86886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4/22/2021</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14515257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4/22/2021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489235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4/22/2021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2839995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4/22/2021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7209369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4/22/2021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4326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349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r>
              <a:rPr lang="en-US" dirty="0"/>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5974935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2613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dirty="0"/>
              <a:t>Click icon to add picture</a:t>
            </a:r>
          </a:p>
        </p:txBody>
      </p:sp>
    </p:spTree>
    <p:extLst>
      <p:ext uri="{BB962C8B-B14F-4D97-AF65-F5344CB8AC3E}">
        <p14:creationId xmlns:p14="http://schemas.microsoft.com/office/powerpoint/2010/main" val="16894065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dirty="0"/>
              <a:t>Click icon to add picture</a:t>
            </a:r>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0072621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dirty="0"/>
              <a:t>Click icon to add picture</a:t>
            </a:r>
          </a:p>
        </p:txBody>
      </p:sp>
    </p:spTree>
    <p:extLst>
      <p:ext uri="{BB962C8B-B14F-4D97-AF65-F5344CB8AC3E}">
        <p14:creationId xmlns:p14="http://schemas.microsoft.com/office/powerpoint/2010/main" val="22085106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dirty="0"/>
              <a:t>Click icon to add picture</a:t>
            </a: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382020748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41808688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7448225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10489995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9136869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5767027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image" Target="../media/image1.jpg"/><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3.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0" Type="http://schemas.openxmlformats.org/officeDocument/2006/relationships/slideLayout" Target="../slideLayouts/slideLayout62.xml"/><Relationship Id="rId41"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theme" Target="../theme/theme4.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image" Target="../media/image1.jpg"/><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theme" Target="../theme/theme5.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33.xml"/><Relationship Id="rId7" Type="http://schemas.openxmlformats.org/officeDocument/2006/relationships/theme" Target="../theme/theme6.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US" dirty="0"/>
              <a:t>Monday, February 1, 20XX</a:t>
            </a:r>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dirty="0"/>
              <a:t>Sample Footer Text</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20200880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491767"/>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1pPr>
            <a:lvl2pPr lvl="1">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2pPr>
            <a:lvl3pPr lvl="2">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3pPr>
            <a:lvl4pPr lvl="3">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4pPr>
            <a:lvl5pPr lvl="4">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5pPr>
            <a:lvl6pPr lvl="5">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6pPr>
            <a:lvl7pPr lvl="6">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7pPr>
            <a:lvl8pPr lvl="7">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8pPr>
            <a:lvl9pPr lvl="8">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1pPr>
            <a:lvl2pPr marL="914400" lvl="1"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2pPr>
            <a:lvl3pPr marL="1371600" lvl="2"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3pPr>
            <a:lvl4pPr marL="1828800" lvl="3"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4pPr>
            <a:lvl5pPr marL="2286000" lvl="4"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5pPr>
            <a:lvl6pPr marL="2743200" lvl="5"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6pPr>
            <a:lvl7pPr marL="3200400" lvl="6"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7pPr>
            <a:lvl8pPr marL="3657600" lvl="7"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8pPr>
            <a:lvl9pPr marL="4114800" lvl="8" indent="-317500">
              <a:lnSpc>
                <a:spcPct val="100000"/>
              </a:lnSpc>
              <a:spcBef>
                <a:spcPts val="1600"/>
              </a:spcBef>
              <a:spcAft>
                <a:spcPts val="160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849340983"/>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4/22/2021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14002321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4/22/2021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07564553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2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491767"/>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1pPr>
            <a:lvl2pPr lvl="1">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2pPr>
            <a:lvl3pPr lvl="2">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3pPr>
            <a:lvl4pPr lvl="3">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4pPr>
            <a:lvl5pPr lvl="4">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5pPr>
            <a:lvl6pPr lvl="5">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6pPr>
            <a:lvl7pPr lvl="6">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7pPr>
            <a:lvl8pPr lvl="7">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8pPr>
            <a:lvl9pPr lvl="8">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1pPr>
            <a:lvl2pPr marL="914400" lvl="1"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2pPr>
            <a:lvl3pPr marL="1371600" lvl="2"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3pPr>
            <a:lvl4pPr marL="1828800" lvl="3"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4pPr>
            <a:lvl5pPr marL="2286000" lvl="4"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5pPr>
            <a:lvl6pPr marL="2743200" lvl="5"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6pPr>
            <a:lvl7pPr marL="3200400" lvl="6"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7pPr>
            <a:lvl8pPr marL="3657600" lvl="7"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8pPr>
            <a:lvl9pPr marL="4114800" lvl="8" indent="-317500">
              <a:lnSpc>
                <a:spcPct val="100000"/>
              </a:lnSpc>
              <a:spcBef>
                <a:spcPts val="1600"/>
              </a:spcBef>
              <a:spcAft>
                <a:spcPts val="160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658591200"/>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19026"/>
            <a:ext cx="109728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09600" y="1062021"/>
            <a:ext cx="109728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0" y="6429397"/>
            <a:ext cx="28448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2021-04-22</a:t>
            </a:fld>
            <a:endParaRPr lang="ko-KR" altLang="en-US"/>
          </a:p>
        </p:txBody>
      </p:sp>
      <p:sp>
        <p:nvSpPr>
          <p:cNvPr id="5" name="바닥글 개체 틀 4"/>
          <p:cNvSpPr>
            <a:spLocks noGrp="1"/>
          </p:cNvSpPr>
          <p:nvPr>
            <p:ph type="ftr" sz="quarter" idx="3"/>
          </p:nvPr>
        </p:nvSpPr>
        <p:spPr>
          <a:xfrm>
            <a:off x="4165600" y="6429397"/>
            <a:ext cx="38608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0" y="6429397"/>
            <a:ext cx="28448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795831165"/>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6.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6.xml"/></Relationships>
</file>

<file path=ppt/slides/_rels/slide1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16.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16.xml"/><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16.xml"/></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51.png"/><Relationship Id="rId2" Type="http://schemas.openxmlformats.org/officeDocument/2006/relationships/image" Target="../media/image58.jpeg"/><Relationship Id="rId1" Type="http://schemas.openxmlformats.org/officeDocument/2006/relationships/slideLayout" Target="../slideLayouts/slideLayout1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jpeg"/><Relationship Id="rId1" Type="http://schemas.openxmlformats.org/officeDocument/2006/relationships/slideLayout" Target="../slideLayouts/slideLayout116.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16.xml"/></Relationships>
</file>

<file path=ppt/slides/_rels/slide2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7/06/relationships/model3d" Target="../media/model3d2.glb"/><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g"/><Relationship Id="rId4"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xml"/><Relationship Id="rId1" Type="http://schemas.openxmlformats.org/officeDocument/2006/relationships/slideLayout" Target="../slideLayouts/slideLayout92.xml"/></Relationships>
</file>

<file path=ppt/slides/_rels/slide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99020-4ABD-4E8C-8F34-FD42A314F70C}"/>
              </a:ext>
            </a:extLst>
          </p:cNvPr>
          <p:cNvSpPr>
            <a:spLocks noGrp="1"/>
          </p:cNvSpPr>
          <p:nvPr>
            <p:ph type="ctrTitle"/>
          </p:nvPr>
        </p:nvSpPr>
        <p:spPr>
          <a:xfrm>
            <a:off x="788894" y="1526437"/>
            <a:ext cx="10614211" cy="1152712"/>
          </a:xfrm>
        </p:spPr>
        <p:txBody>
          <a:bodyPr>
            <a:noAutofit/>
          </a:bodyPr>
          <a:lstStyle/>
          <a:p>
            <a:r>
              <a:rPr lang="en-US" altLang="ko-KR" sz="5400" b="1" spc="50" dirty="0">
                <a:ln w="9525" cmpd="sng">
                  <a:solidFill>
                    <a:schemeClr val="accent1"/>
                  </a:solidFill>
                  <a:prstDash val="solid"/>
                </a:ln>
                <a:solidFill>
                  <a:srgbClr val="70AD47">
                    <a:tint val="1000"/>
                  </a:srgbClr>
                </a:solidFill>
                <a:effectLst>
                  <a:glow rad="38100">
                    <a:schemeClr val="accent1">
                      <a:alpha val="40000"/>
                    </a:schemeClr>
                  </a:glow>
                </a:effectLst>
              </a:rPr>
              <a:t>TRAIN  TICKET</a:t>
            </a:r>
            <a:br>
              <a:rPr lang="en-US" altLang="ko-KR" sz="5400" b="1" spc="50" dirty="0">
                <a:ln w="9525" cmpd="sng">
                  <a:solidFill>
                    <a:schemeClr val="accent1"/>
                  </a:solidFill>
                  <a:prstDash val="solid"/>
                </a:ln>
                <a:solidFill>
                  <a:srgbClr val="70AD47">
                    <a:tint val="1000"/>
                  </a:srgbClr>
                </a:solidFill>
                <a:effectLst>
                  <a:glow rad="38100">
                    <a:schemeClr val="accent1">
                      <a:alpha val="40000"/>
                    </a:schemeClr>
                  </a:glow>
                </a:effectLst>
              </a:rPr>
            </a:br>
            <a:r>
              <a:rPr lang="en-US" altLang="ko-KR" sz="5400" b="1" spc="50" dirty="0">
                <a:ln w="9525" cmpd="sng">
                  <a:solidFill>
                    <a:schemeClr val="accent1"/>
                  </a:solidFill>
                  <a:prstDash val="solid"/>
                </a:ln>
                <a:solidFill>
                  <a:srgbClr val="70AD47">
                    <a:tint val="1000"/>
                  </a:srgbClr>
                </a:solidFill>
                <a:effectLst>
                  <a:glow rad="38100">
                    <a:schemeClr val="accent1">
                      <a:alpha val="40000"/>
                    </a:schemeClr>
                  </a:glow>
                </a:effectLst>
              </a:rPr>
              <a:t>RESERVATION SYSTEM</a:t>
            </a:r>
            <a:endParaRPr lang="en-US" sz="5400" dirty="0"/>
          </a:p>
        </p:txBody>
      </p:sp>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1606799" y="2819400"/>
            <a:ext cx="9144000" cy="609600"/>
          </a:xfrm>
        </p:spPr>
        <p:txBody>
          <a:bodyPr/>
          <a:lstStyle/>
          <a:p>
            <a:r>
              <a:rPr lang="en-US" dirty="0"/>
              <a:t>Under Guidance of  Yogeshwari Rathod Mam</a:t>
            </a:r>
          </a:p>
        </p:txBody>
      </p:sp>
      <p:sp>
        <p:nvSpPr>
          <p:cNvPr id="12" name="TextBox 11">
            <a:extLst>
              <a:ext uri="{FF2B5EF4-FFF2-40B4-BE49-F238E27FC236}">
                <a16:creationId xmlns:a16="http://schemas.microsoft.com/office/drawing/2014/main" id="{848D8EEB-5EDD-41A1-9896-29B75CE614D2}"/>
              </a:ext>
            </a:extLst>
          </p:cNvPr>
          <p:cNvSpPr txBox="1"/>
          <p:nvPr/>
        </p:nvSpPr>
        <p:spPr>
          <a:xfrm>
            <a:off x="653988" y="-73372"/>
            <a:ext cx="5442012" cy="523220"/>
          </a:xfrm>
          <a:prstGeom prst="rect">
            <a:avLst/>
          </a:prstGeom>
          <a:noFill/>
        </p:spPr>
        <p:txBody>
          <a:bodyPr wrap="square" rtlCol="0">
            <a:spAutoFit/>
          </a:bodyPr>
          <a:lstStyle/>
          <a:p>
            <a:r>
              <a:rPr lang="en-US" sz="2800" dirty="0">
                <a:ln w="0"/>
                <a:solidFill>
                  <a:srgbClr val="FFFF00"/>
                </a:solidFill>
                <a:effectLst>
                  <a:reflection blurRad="6350" stA="53000" endA="300" endPos="35500" dir="5400000" sy="-90000" algn="bl" rotWithShape="0"/>
                </a:effectLst>
              </a:rPr>
              <a:t>DIV O | BATCH O2 |  GRP NO. 8</a:t>
            </a:r>
            <a:endParaRPr lang="en-IN" sz="2800" dirty="0">
              <a:ln w="0"/>
              <a:solidFill>
                <a:srgbClr val="FFFF00"/>
              </a:solidFill>
              <a:effectLst>
                <a:reflection blurRad="6350" stA="53000" endA="300" endPos="35500" dir="5400000" sy="-90000" algn="bl" rotWithShape="0"/>
              </a:effectLst>
            </a:endParaRPr>
          </a:p>
        </p:txBody>
      </p:sp>
      <p:sp>
        <p:nvSpPr>
          <p:cNvPr id="13" name="TextBox 12">
            <a:extLst>
              <a:ext uri="{FF2B5EF4-FFF2-40B4-BE49-F238E27FC236}">
                <a16:creationId xmlns:a16="http://schemas.microsoft.com/office/drawing/2014/main" id="{1EFD3D39-7B96-409F-B702-BF155633C86D}"/>
              </a:ext>
            </a:extLst>
          </p:cNvPr>
          <p:cNvSpPr txBox="1"/>
          <p:nvPr/>
        </p:nvSpPr>
        <p:spPr>
          <a:xfrm>
            <a:off x="6320901" y="-11817"/>
            <a:ext cx="6054570" cy="400110"/>
          </a:xfrm>
          <a:prstGeom prst="rect">
            <a:avLst/>
          </a:prstGeom>
          <a:noFill/>
        </p:spPr>
        <p:txBody>
          <a:bodyPr wrap="square" rtlCol="0">
            <a:spAutoFit/>
          </a:bodyPr>
          <a:lstStyle/>
          <a:p>
            <a:r>
              <a:rPr lang="en-US" sz="2000" b="1" dirty="0">
                <a:ln w="0"/>
                <a:solidFill>
                  <a:srgbClr val="CCFF99"/>
                </a:solidFill>
                <a:effectLst>
                  <a:reflection blurRad="6350" stA="53000" endA="300" endPos="35500" dir="5400000" sy="-90000" algn="bl" rotWithShape="0"/>
                </a:effectLst>
              </a:rPr>
              <a:t>PSAP | DESH | VIT PUNE | A.Y.(2020-2021) Term 1 </a:t>
            </a:r>
            <a:endParaRPr lang="en-IN" sz="2000" b="1" dirty="0">
              <a:ln w="0"/>
              <a:solidFill>
                <a:srgbClr val="CCFF99"/>
              </a:solidFill>
              <a:effectLst>
                <a:reflection blurRad="6350" stA="53000" endA="300" endPos="35500" dir="5400000" sy="-90000" algn="bl" rotWithShape="0"/>
              </a:effectLst>
            </a:endParaRPr>
          </a:p>
        </p:txBody>
      </p:sp>
      <mc:AlternateContent xmlns:mc="http://schemas.openxmlformats.org/markup-compatibility/2006">
        <mc:Choice xmlns:am3d="http://schemas.microsoft.com/office/drawing/2017/model3d" Requires="am3d">
          <p:graphicFrame>
            <p:nvGraphicFramePr>
              <p:cNvPr id="14" name="3D Model 13" descr="Steam Train">
                <a:extLst>
                  <a:ext uri="{FF2B5EF4-FFF2-40B4-BE49-F238E27FC236}">
                    <a16:creationId xmlns:a16="http://schemas.microsoft.com/office/drawing/2014/main" id="{8987E232-2E71-4F0A-A588-0F23DFFB1B91}"/>
                  </a:ext>
                </a:extLst>
              </p:cNvPr>
              <p:cNvGraphicFramePr>
                <a:graphicFrameLocks noChangeAspect="1"/>
              </p:cNvGraphicFramePr>
              <p:nvPr>
                <p:extLst>
                  <p:ext uri="{D42A27DB-BD31-4B8C-83A1-F6EECF244321}">
                    <p14:modId xmlns:p14="http://schemas.microsoft.com/office/powerpoint/2010/main" val="1821557266"/>
                  </p:ext>
                </p:extLst>
              </p:nvPr>
            </p:nvGraphicFramePr>
            <p:xfrm>
              <a:off x="175720" y="566486"/>
              <a:ext cx="1733832" cy="1919900"/>
            </p:xfrm>
            <a:graphic>
              <a:graphicData uri="http://schemas.microsoft.com/office/drawing/2017/model3d">
                <am3d:model3d r:embed="rId2">
                  <am3d:spPr>
                    <a:xfrm>
                      <a:off x="0" y="0"/>
                      <a:ext cx="1733832" cy="1919900"/>
                    </a:xfrm>
                    <a:prstGeom prst="rect">
                      <a:avLst/>
                    </a:prstGeom>
                  </am3d:spPr>
                  <am3d:camera>
                    <am3d:pos x="0" y="0" z="55805324"/>
                    <am3d:up dx="0" dy="36000000" dz="0"/>
                    <am3d:lookAt x="0" y="0" z="0"/>
                    <am3d:perspective fov="2700000"/>
                  </am3d:camera>
                  <am3d:trans>
                    <am3d:meterPerModelUnit n="189142" d="1000000"/>
                    <am3d:preTrans dx="0" dy="-10011364" dz="0"/>
                    <am3d:scale>
                      <am3d:sx n="1000000" d="1000000"/>
                      <am3d:sy n="1000000" d="1000000"/>
                      <am3d:sz n="1000000" d="1000000"/>
                    </am3d:scale>
                    <am3d:rot ax="946109" ay="2276915" az="591063"/>
                    <am3d:postTrans dx="0" dy="0" dz="0"/>
                  </am3d:trans>
                  <am3d:raster rName="Office3DRenderer" rVer="16.0.8326">
                    <am3d:blip r:embed="rId3"/>
                  </am3d:raster>
                  <am3d:objViewport viewportSz="2681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team Train">
                <a:extLst>
                  <a:ext uri="{FF2B5EF4-FFF2-40B4-BE49-F238E27FC236}">
                    <a16:creationId xmlns:a16="http://schemas.microsoft.com/office/drawing/2014/main" id="{8987E232-2E71-4F0A-A588-0F23DFFB1B91}"/>
                  </a:ext>
                </a:extLst>
              </p:cNvPr>
              <p:cNvPicPr>
                <a:picLocks noGrp="1" noRot="1" noChangeAspect="1" noMove="1" noResize="1" noEditPoints="1" noAdjustHandles="1" noChangeArrowheads="1" noChangeShapeType="1" noCrop="1"/>
              </p:cNvPicPr>
              <p:nvPr/>
            </p:nvPicPr>
            <p:blipFill>
              <a:blip r:embed="rId3"/>
              <a:stretch>
                <a:fillRect/>
              </a:stretch>
            </p:blipFill>
            <p:spPr>
              <a:xfrm>
                <a:off x="175720" y="566486"/>
                <a:ext cx="1733832" cy="19199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team Train">
                <a:extLst>
                  <a:ext uri="{FF2B5EF4-FFF2-40B4-BE49-F238E27FC236}">
                    <a16:creationId xmlns:a16="http://schemas.microsoft.com/office/drawing/2014/main" id="{6B71785F-4ECD-46E1-96A0-C1C6D4034C47}"/>
                  </a:ext>
                </a:extLst>
              </p:cNvPr>
              <p:cNvGraphicFramePr>
                <a:graphicFrameLocks noChangeAspect="1"/>
              </p:cNvGraphicFramePr>
              <p:nvPr>
                <p:extLst>
                  <p:ext uri="{D42A27DB-BD31-4B8C-83A1-F6EECF244321}">
                    <p14:modId xmlns:p14="http://schemas.microsoft.com/office/powerpoint/2010/main" val="3008653629"/>
                  </p:ext>
                </p:extLst>
              </p:nvPr>
            </p:nvGraphicFramePr>
            <p:xfrm>
              <a:off x="10323956" y="528543"/>
              <a:ext cx="1692321" cy="2015575"/>
            </p:xfrm>
            <a:graphic>
              <a:graphicData uri="http://schemas.microsoft.com/office/drawing/2017/model3d">
                <am3d:model3d r:embed="rId2">
                  <am3d:spPr>
                    <a:xfrm>
                      <a:off x="0" y="0"/>
                      <a:ext cx="1692321" cy="2015575"/>
                    </a:xfrm>
                    <a:prstGeom prst="rect">
                      <a:avLst/>
                    </a:prstGeom>
                  </am3d:spPr>
                  <am3d:camera>
                    <am3d:pos x="0" y="0" z="55805324"/>
                    <am3d:up dx="0" dy="36000000" dz="0"/>
                    <am3d:lookAt x="0" y="0" z="0"/>
                    <am3d:perspective fov="2700000"/>
                  </am3d:camera>
                  <am3d:trans>
                    <am3d:meterPerModelUnit n="189142" d="1000000"/>
                    <am3d:preTrans dx="0" dy="-10011364" dz="0"/>
                    <am3d:scale>
                      <am3d:sx n="1000000" d="1000000"/>
                      <am3d:sy n="1000000" d="1000000"/>
                      <am3d:sz n="1000000" d="1000000"/>
                    </am3d:scale>
                    <am3d:rot ax="1286183" ay="-2174858" az="-784199"/>
                    <am3d:postTrans dx="0" dy="0" dz="0"/>
                  </am3d:trans>
                  <am3d:raster rName="Office3DRenderer" rVer="16.0.8326">
                    <am3d:blip r:embed="rId4"/>
                  </am3d:raster>
                  <am3d:objViewport viewportSz="26810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team Train">
                <a:extLst>
                  <a:ext uri="{FF2B5EF4-FFF2-40B4-BE49-F238E27FC236}">
                    <a16:creationId xmlns:a16="http://schemas.microsoft.com/office/drawing/2014/main" id="{6B71785F-4ECD-46E1-96A0-C1C6D4034C47}"/>
                  </a:ext>
                </a:extLst>
              </p:cNvPr>
              <p:cNvPicPr>
                <a:picLocks noGrp="1" noRot="1" noChangeAspect="1" noMove="1" noResize="1" noEditPoints="1" noAdjustHandles="1" noChangeArrowheads="1" noChangeShapeType="1" noCrop="1"/>
              </p:cNvPicPr>
              <p:nvPr/>
            </p:nvPicPr>
            <p:blipFill>
              <a:blip r:embed="rId4"/>
              <a:stretch>
                <a:fillRect/>
              </a:stretch>
            </p:blipFill>
            <p:spPr>
              <a:xfrm>
                <a:off x="10323956" y="528543"/>
                <a:ext cx="1692321" cy="2015575"/>
              </a:xfrm>
              <a:prstGeom prst="rect">
                <a:avLst/>
              </a:prstGeom>
            </p:spPr>
          </p:pic>
        </mc:Fallback>
      </mc:AlternateContent>
      <p:pic>
        <p:nvPicPr>
          <p:cNvPr id="22" name="Picture Placeholder 21">
            <a:extLst>
              <a:ext uri="{FF2B5EF4-FFF2-40B4-BE49-F238E27FC236}">
                <a16:creationId xmlns:a16="http://schemas.microsoft.com/office/drawing/2014/main" id="{15AF298F-618E-4D65-98E0-F84066C6239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31347" b="31347"/>
          <a:stretch>
            <a:fillRect/>
          </a:stretch>
        </p:blipFill>
        <p:spPr/>
      </p:pic>
    </p:spTree>
    <p:extLst>
      <p:ext uri="{BB962C8B-B14F-4D97-AF65-F5344CB8AC3E}">
        <p14:creationId xmlns:p14="http://schemas.microsoft.com/office/powerpoint/2010/main" val="30057971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afterEffect">
                                  <p:stCondLst>
                                    <p:cond delay="0"/>
                                  </p:stCondLst>
                                  <p:childTnLst>
                                    <p:animRot by="21600000">
                                      <p:cBhvr>
                                        <p:cTn id="6" dur="20000" fill="hold"/>
                                        <p:tgtEl>
                                          <p:spTgt spid="14"/>
                                        </p:tgtEl>
                                        <p:attrNameLst>
                                          <p:attrName>3d.view.rotation.y</p:attrName>
                                        </p:attrNameLst>
                                      </p:cBhvr>
                                    </p:animRot>
                                  </p:childTnLst>
                                </p:cTn>
                              </p:par>
                              <p:par>
                                <p:cTn id="7" presetID="37" presetClass="emph" presetSubtype="128" accel="10000" decel="10000" fill="hold" nodeType="withEffect">
                                  <p:stCondLst>
                                    <p:cond delay="0"/>
                                  </p:stCondLst>
                                  <p:childTnLst>
                                    <p:animRot by="21600000">
                                      <p:cBhvr>
                                        <p:cTn id="8" dur="20000" fill="hold"/>
                                        <p:tgtEl>
                                          <p:spTgt spid="1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6699"/>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8521AFB1-2CB6-4848-AE59-BA98F9A17AF1}"/>
              </a:ext>
            </a:extLst>
          </p:cNvPr>
          <p:cNvSpPr txBox="1"/>
          <p:nvPr/>
        </p:nvSpPr>
        <p:spPr>
          <a:xfrm>
            <a:off x="390525" y="6257925"/>
            <a:ext cx="1247775" cy="567146"/>
          </a:xfrm>
          <a:prstGeom prst="rect">
            <a:avLst/>
          </a:prstGeom>
          <a:solidFill>
            <a:srgbClr val="FF7C80"/>
          </a:solidFill>
          <a:ln>
            <a:solidFill>
              <a:srgbClr val="FF99CC"/>
            </a:solidFill>
          </a:ln>
        </p:spPr>
        <p:txBody>
          <a:bodyPr wrap="square" rtlCol="0">
            <a:spAutoFit/>
          </a:bodyPr>
          <a:lstStyle/>
          <a:p>
            <a:endParaRPr lang="en-IN" dirty="0"/>
          </a:p>
        </p:txBody>
      </p:sp>
      <p:pic>
        <p:nvPicPr>
          <p:cNvPr id="18" name="Picture Placeholder 17">
            <a:extLst>
              <a:ext uri="{FF2B5EF4-FFF2-40B4-BE49-F238E27FC236}">
                <a16:creationId xmlns:a16="http://schemas.microsoft.com/office/drawing/2014/main" id="{1907CE43-C6AA-4C98-8658-06FC66515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6648" b="16648"/>
          <a:stretch>
            <a:fillRect/>
          </a:stretch>
        </p:blipFill>
        <p:spPr>
          <a:xfrm>
            <a:off x="5499601" y="880043"/>
            <a:ext cx="4884848" cy="4884848"/>
          </a:xfrm>
        </p:spPr>
      </p:pic>
      <p:sp>
        <p:nvSpPr>
          <p:cNvPr id="19" name="Rectangle 18">
            <a:extLst>
              <a:ext uri="{FF2B5EF4-FFF2-40B4-BE49-F238E27FC236}">
                <a16:creationId xmlns:a16="http://schemas.microsoft.com/office/drawing/2014/main" id="{B33458BD-CC9F-42E4-BE28-169B94D79255}"/>
              </a:ext>
            </a:extLst>
          </p:cNvPr>
          <p:cNvSpPr/>
          <p:nvPr/>
        </p:nvSpPr>
        <p:spPr>
          <a:xfrm>
            <a:off x="1498811" y="32929"/>
            <a:ext cx="2856872"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 Modules</a:t>
            </a:r>
          </a:p>
        </p:txBody>
      </p:sp>
      <p:sp>
        <p:nvSpPr>
          <p:cNvPr id="21" name="TextBox 20">
            <a:extLst>
              <a:ext uri="{FF2B5EF4-FFF2-40B4-BE49-F238E27FC236}">
                <a16:creationId xmlns:a16="http://schemas.microsoft.com/office/drawing/2014/main" id="{14770CA3-4A94-4DC9-A33E-CEE7EFCD90BB}"/>
              </a:ext>
            </a:extLst>
          </p:cNvPr>
          <p:cNvSpPr txBox="1"/>
          <p:nvPr/>
        </p:nvSpPr>
        <p:spPr>
          <a:xfrm>
            <a:off x="150920" y="1258948"/>
            <a:ext cx="4714043" cy="1200329"/>
          </a:xfrm>
          <a:prstGeom prst="rect">
            <a:avLst/>
          </a:prstGeom>
          <a:noFill/>
        </p:spPr>
        <p:txBody>
          <a:bodyPr wrap="square" rtlCol="0">
            <a:spAutoFit/>
          </a:bodyPr>
          <a:lstStyle/>
          <a:p>
            <a:pPr marL="285750" indent="-285750" algn="just">
              <a:buFont typeface="Wingdings" panose="05000000000000000000" pitchFamily="2" charset="2"/>
              <a:buChar char="v"/>
            </a:pPr>
            <a:r>
              <a:rPr lang="en-US" sz="2400" dirty="0"/>
              <a:t>We analyzed and concluded that the project can be implemented by following Modules:-</a:t>
            </a:r>
            <a:endParaRPr lang="en-IN" sz="2400" dirty="0"/>
          </a:p>
        </p:txBody>
      </p:sp>
      <p:sp>
        <p:nvSpPr>
          <p:cNvPr id="22" name="TextBox 21">
            <a:extLst>
              <a:ext uri="{FF2B5EF4-FFF2-40B4-BE49-F238E27FC236}">
                <a16:creationId xmlns:a16="http://schemas.microsoft.com/office/drawing/2014/main" id="{F7558C49-BF1F-4D1B-8F4D-3A3DD290F5C7}"/>
              </a:ext>
            </a:extLst>
          </p:cNvPr>
          <p:cNvSpPr txBox="1"/>
          <p:nvPr/>
        </p:nvSpPr>
        <p:spPr>
          <a:xfrm>
            <a:off x="390525" y="2805344"/>
            <a:ext cx="4714042" cy="393954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rgbClr val="CCFF99"/>
                </a:solidFill>
                <a:latin typeface="Algerian" panose="04020705040A02060702" pitchFamily="82" charset="0"/>
              </a:rPr>
              <a:t>User LOGIN</a:t>
            </a:r>
          </a:p>
          <a:p>
            <a:pPr marL="285750" indent="-285750">
              <a:buFont typeface="Wingdings" panose="05000000000000000000" pitchFamily="2" charset="2"/>
              <a:buChar char="Ø"/>
            </a:pPr>
            <a:endParaRPr lang="en-US" sz="2800" dirty="0">
              <a:solidFill>
                <a:srgbClr val="CCFF99"/>
              </a:solidFill>
              <a:latin typeface="Algerian" panose="04020705040A02060702" pitchFamily="82" charset="0"/>
            </a:endParaRPr>
          </a:p>
          <a:p>
            <a:pPr marL="285750" indent="-285750">
              <a:buFont typeface="Wingdings" panose="05000000000000000000" pitchFamily="2" charset="2"/>
              <a:buChar char="Ø"/>
            </a:pPr>
            <a:r>
              <a:rPr lang="en-US" sz="2800" dirty="0">
                <a:solidFill>
                  <a:srgbClr val="CCFF99"/>
                </a:solidFill>
                <a:latin typeface="Algerian" panose="04020705040A02060702" pitchFamily="82" charset="0"/>
              </a:rPr>
              <a:t>TICKET RESERVATION </a:t>
            </a:r>
          </a:p>
          <a:p>
            <a:pPr marL="285750" indent="-285750">
              <a:buFont typeface="Wingdings" panose="05000000000000000000" pitchFamily="2" charset="2"/>
              <a:buChar char="Ø"/>
            </a:pPr>
            <a:endParaRPr lang="en-US" sz="2800" dirty="0">
              <a:solidFill>
                <a:srgbClr val="CCFF99"/>
              </a:solidFill>
              <a:latin typeface="Algerian" panose="04020705040A02060702" pitchFamily="82" charset="0"/>
            </a:endParaRPr>
          </a:p>
          <a:p>
            <a:pPr marL="285750" indent="-285750">
              <a:buFont typeface="Wingdings" panose="05000000000000000000" pitchFamily="2" charset="2"/>
              <a:buChar char="Ø"/>
            </a:pPr>
            <a:r>
              <a:rPr lang="en-US" sz="2800" dirty="0">
                <a:solidFill>
                  <a:srgbClr val="CCFF99"/>
                </a:solidFill>
                <a:latin typeface="Algerian" panose="04020705040A02060702" pitchFamily="82" charset="0"/>
              </a:rPr>
              <a:t>All TRAINS DATABASE</a:t>
            </a:r>
          </a:p>
          <a:p>
            <a:pPr marL="285750" indent="-285750">
              <a:buFont typeface="Wingdings" panose="05000000000000000000" pitchFamily="2" charset="2"/>
              <a:buChar char="Ø"/>
            </a:pPr>
            <a:endParaRPr lang="en-US" sz="2800" dirty="0">
              <a:solidFill>
                <a:srgbClr val="CCFF99"/>
              </a:solidFill>
              <a:latin typeface="Algerian" panose="04020705040A02060702" pitchFamily="82" charset="0"/>
            </a:endParaRPr>
          </a:p>
          <a:p>
            <a:pPr marL="285750" indent="-285750">
              <a:buFont typeface="Wingdings" panose="05000000000000000000" pitchFamily="2" charset="2"/>
              <a:buChar char="Ø"/>
            </a:pPr>
            <a:r>
              <a:rPr lang="en-US" sz="2800" dirty="0">
                <a:solidFill>
                  <a:srgbClr val="CCFF99"/>
                </a:solidFill>
                <a:latin typeface="Algerian" panose="04020705040A02060702" pitchFamily="82" charset="0"/>
              </a:rPr>
              <a:t>TICKET </a:t>
            </a:r>
            <a:r>
              <a:rPr lang="en-US" sz="2800" dirty="0" err="1">
                <a:solidFill>
                  <a:srgbClr val="CCFF99"/>
                </a:solidFill>
                <a:latin typeface="Algerian" panose="04020705040A02060702" pitchFamily="82" charset="0"/>
              </a:rPr>
              <a:t>CANCElLATION</a:t>
            </a:r>
            <a:endParaRPr lang="en-US" sz="2800" dirty="0">
              <a:solidFill>
                <a:srgbClr val="CCFF99"/>
              </a:solidFill>
              <a:latin typeface="Algerian" panose="04020705040A02060702" pitchFamily="82" charset="0"/>
            </a:endParaRP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val="961730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pct10">
          <a:fgClr>
            <a:srgbClr val="92D050"/>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C8926-D20B-424B-BADE-8B7DB592AD7B}"/>
              </a:ext>
            </a:extLst>
          </p:cNvPr>
          <p:cNvSpPr txBox="1"/>
          <p:nvPr/>
        </p:nvSpPr>
        <p:spPr>
          <a:xfrm>
            <a:off x="204185" y="230819"/>
            <a:ext cx="3693111" cy="615553"/>
          </a:xfrm>
          <a:prstGeom prst="rect">
            <a:avLst/>
          </a:prstGeom>
          <a:noFill/>
        </p:spPr>
        <p:txBody>
          <a:bodyPr wrap="square" rtlCol="0">
            <a:spAutoFit/>
          </a:bodyPr>
          <a:lstStyle/>
          <a:p>
            <a:pPr marL="285750" indent="-285750">
              <a:buFont typeface="Wingdings" panose="05000000000000000000" pitchFamily="2" charset="2"/>
              <a:buChar char="Ø"/>
            </a:pPr>
            <a:r>
              <a:rPr lang="en-US" sz="3400" u="sng" dirty="0">
                <a:latin typeface="Algerian" panose="04020705040A02060702" pitchFamily="82" charset="0"/>
              </a:rPr>
              <a:t>USER LOGIN</a:t>
            </a:r>
            <a:endParaRPr lang="en-IN" sz="3400" u="sng" dirty="0">
              <a:latin typeface="Algerian" panose="04020705040A02060702" pitchFamily="82" charset="0"/>
            </a:endParaRPr>
          </a:p>
        </p:txBody>
      </p:sp>
      <p:pic>
        <p:nvPicPr>
          <p:cNvPr id="4" name="Picture 3">
            <a:extLst>
              <a:ext uri="{FF2B5EF4-FFF2-40B4-BE49-F238E27FC236}">
                <a16:creationId xmlns:a16="http://schemas.microsoft.com/office/drawing/2014/main" id="{73844FD5-36DE-4841-9D85-29DE0F21C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76" y="1272312"/>
            <a:ext cx="5675157" cy="26633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9F5A9128-4ED3-4ABE-9C72-C8283B8FCC62}"/>
              </a:ext>
            </a:extLst>
          </p:cNvPr>
          <p:cNvSpPr txBox="1"/>
          <p:nvPr/>
        </p:nvSpPr>
        <p:spPr>
          <a:xfrm>
            <a:off x="2018720" y="4361555"/>
            <a:ext cx="8616411" cy="209288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IN" sz="2600" dirty="0">
                <a:latin typeface="Times New Roman" panose="02020603050405020304" pitchFamily="18" charset="0"/>
                <a:cs typeface="Times New Roman" panose="02020603050405020304" pitchFamily="18" charset="0"/>
              </a:rPr>
              <a:t>The login function is a safety method where two variables username and password are used so first the user will enter the username and password where it will be checked if they are same as the actual details and then only allow the user further</a:t>
            </a:r>
            <a:r>
              <a:rPr lang="en-IN" dirty="0"/>
              <a:t>. </a:t>
            </a:r>
            <a:r>
              <a:rPr lang="en-IN" sz="2600" dirty="0">
                <a:latin typeface="Times New Roman" panose="02020603050405020304" pitchFamily="18" charset="0"/>
                <a:cs typeface="Times New Roman" panose="02020603050405020304" pitchFamily="18" charset="0"/>
              </a:rPr>
              <a:t>If Login is  invalid then it will show that it is unsuccessful.</a:t>
            </a:r>
          </a:p>
        </p:txBody>
      </p:sp>
      <p:pic>
        <p:nvPicPr>
          <p:cNvPr id="8" name="Picture 7">
            <a:extLst>
              <a:ext uri="{FF2B5EF4-FFF2-40B4-BE49-F238E27FC236}">
                <a16:creationId xmlns:a16="http://schemas.microsoft.com/office/drawing/2014/main" id="{E2D21D54-1D4D-4CC5-8094-3CD53DD537CE}"/>
              </a:ext>
            </a:extLst>
          </p:cNvPr>
          <p:cNvPicPr>
            <a:picLocks noChangeAspect="1"/>
          </p:cNvPicPr>
          <p:nvPr/>
        </p:nvPicPr>
        <p:blipFill rotWithShape="1">
          <a:blip r:embed="rId3">
            <a:extLst>
              <a:ext uri="{28A0092B-C50C-407E-A947-70E740481C1C}">
                <a14:useLocalDpi xmlns:a14="http://schemas.microsoft.com/office/drawing/2010/main" val="0"/>
              </a:ext>
            </a:extLst>
          </a:blip>
          <a:srcRect l="-437" t="1464" r="12470" b="14017"/>
          <a:stretch/>
        </p:blipFill>
        <p:spPr>
          <a:xfrm>
            <a:off x="6416975" y="1835033"/>
            <a:ext cx="5354816" cy="15378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8764979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pattFill prst="pct10">
          <a:fgClr>
            <a:srgbClr val="92D050"/>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C8926-D20B-424B-BADE-8B7DB592AD7B}"/>
              </a:ext>
            </a:extLst>
          </p:cNvPr>
          <p:cNvSpPr txBox="1"/>
          <p:nvPr/>
        </p:nvSpPr>
        <p:spPr>
          <a:xfrm>
            <a:off x="204185" y="230819"/>
            <a:ext cx="5282215" cy="615553"/>
          </a:xfrm>
          <a:prstGeom prst="rect">
            <a:avLst/>
          </a:prstGeom>
          <a:noFill/>
        </p:spPr>
        <p:txBody>
          <a:bodyPr wrap="square" rtlCol="0">
            <a:spAutoFit/>
          </a:bodyPr>
          <a:lstStyle/>
          <a:p>
            <a:pPr marL="285750" indent="-285750">
              <a:buFont typeface="Wingdings" panose="05000000000000000000" pitchFamily="2" charset="2"/>
              <a:buChar char="Ø"/>
            </a:pPr>
            <a:r>
              <a:rPr lang="en-US" sz="3400" u="sng" dirty="0">
                <a:latin typeface="Algerian" panose="04020705040A02060702" pitchFamily="82" charset="0"/>
              </a:rPr>
              <a:t>TICKET RESERVATION</a:t>
            </a:r>
            <a:endParaRPr lang="en-IN" sz="3400" u="sng" dirty="0">
              <a:latin typeface="Algerian" panose="04020705040A02060702" pitchFamily="82" charset="0"/>
            </a:endParaRPr>
          </a:p>
        </p:txBody>
      </p:sp>
      <p:sp>
        <p:nvSpPr>
          <p:cNvPr id="6" name="TextBox 5">
            <a:extLst>
              <a:ext uri="{FF2B5EF4-FFF2-40B4-BE49-F238E27FC236}">
                <a16:creationId xmlns:a16="http://schemas.microsoft.com/office/drawing/2014/main" id="{9F5A9128-4ED3-4ABE-9C72-C8283B8FCC62}"/>
              </a:ext>
            </a:extLst>
          </p:cNvPr>
          <p:cNvSpPr txBox="1"/>
          <p:nvPr/>
        </p:nvSpPr>
        <p:spPr>
          <a:xfrm>
            <a:off x="1912188" y="4259920"/>
            <a:ext cx="8616411" cy="23698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sz="2600" dirty="0">
                <a:latin typeface="Times New Roman" panose="02020603050405020304" pitchFamily="18" charset="0"/>
                <a:cs typeface="Times New Roman" panose="02020603050405020304" pitchFamily="18" charset="0"/>
              </a:rPr>
              <a:t>The details of the user like name, age ,number of seats and seat type are all stored in  respective global variables to be sent to the print ticket function. There can be only 3 type of seat AC1, AC2 and AC3 tier seat in which the user can choose as their need.</a:t>
            </a:r>
          </a:p>
          <a:p>
            <a:pPr algn="just"/>
            <a:endParaRPr lang="en-IN" dirty="0"/>
          </a:p>
        </p:txBody>
      </p:sp>
      <p:pic>
        <p:nvPicPr>
          <p:cNvPr id="3" name="Picture 2">
            <a:extLst>
              <a:ext uri="{FF2B5EF4-FFF2-40B4-BE49-F238E27FC236}">
                <a16:creationId xmlns:a16="http://schemas.microsoft.com/office/drawing/2014/main" id="{CB51675B-12AC-49F8-B8E0-8CC2671BC7B2}"/>
              </a:ext>
            </a:extLst>
          </p:cNvPr>
          <p:cNvPicPr>
            <a:picLocks noChangeAspect="1"/>
          </p:cNvPicPr>
          <p:nvPr/>
        </p:nvPicPr>
        <p:blipFill>
          <a:blip r:embed="rId2"/>
          <a:stretch>
            <a:fillRect/>
          </a:stretch>
        </p:blipFill>
        <p:spPr>
          <a:xfrm>
            <a:off x="2528115" y="1416980"/>
            <a:ext cx="5343525" cy="2362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669186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pattFill prst="pct10">
          <a:fgClr>
            <a:srgbClr val="92D050"/>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C8926-D20B-424B-BADE-8B7DB592AD7B}"/>
              </a:ext>
            </a:extLst>
          </p:cNvPr>
          <p:cNvSpPr txBox="1"/>
          <p:nvPr/>
        </p:nvSpPr>
        <p:spPr>
          <a:xfrm>
            <a:off x="204185" y="230819"/>
            <a:ext cx="5282215" cy="615553"/>
          </a:xfrm>
          <a:prstGeom prst="rect">
            <a:avLst/>
          </a:prstGeom>
          <a:noFill/>
        </p:spPr>
        <p:txBody>
          <a:bodyPr wrap="square" rtlCol="0">
            <a:spAutoFit/>
          </a:bodyPr>
          <a:lstStyle/>
          <a:p>
            <a:pPr marL="285750" indent="-285750">
              <a:buFont typeface="Wingdings" panose="05000000000000000000" pitchFamily="2" charset="2"/>
              <a:buChar char="Ø"/>
            </a:pPr>
            <a:r>
              <a:rPr lang="en-US" sz="3400" u="sng" dirty="0">
                <a:latin typeface="Algerian" panose="04020705040A02060702" pitchFamily="82" charset="0"/>
              </a:rPr>
              <a:t>ALL TRAIN DATA BASE</a:t>
            </a:r>
            <a:endParaRPr lang="en-IN" sz="3400" u="sng" dirty="0">
              <a:latin typeface="Algerian" panose="04020705040A02060702" pitchFamily="82" charset="0"/>
            </a:endParaRPr>
          </a:p>
        </p:txBody>
      </p:sp>
      <p:pic>
        <p:nvPicPr>
          <p:cNvPr id="8" name="Picture 7">
            <a:extLst>
              <a:ext uri="{FF2B5EF4-FFF2-40B4-BE49-F238E27FC236}">
                <a16:creationId xmlns:a16="http://schemas.microsoft.com/office/drawing/2014/main" id="{C17E2020-A7A1-4BB8-BC7D-01F93D15D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555" y="1052531"/>
            <a:ext cx="9878804" cy="3048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AF407598-971B-481B-AE6E-E02F9CA344D1}"/>
              </a:ext>
            </a:extLst>
          </p:cNvPr>
          <p:cNvSpPr txBox="1"/>
          <p:nvPr/>
        </p:nvSpPr>
        <p:spPr>
          <a:xfrm>
            <a:off x="1787794" y="4472984"/>
            <a:ext cx="8616411"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sz="2600" dirty="0">
                <a:latin typeface="Times New Roman" panose="02020603050405020304" pitchFamily="18" charset="0"/>
                <a:cs typeface="Times New Roman" panose="02020603050405020304" pitchFamily="18" charset="0"/>
              </a:rPr>
              <a:t>Here, in our program we have added 10 Train’s Data Base. In which we have displayed train number, Train name, Destination, Charges as per ticket class and Time of  Train. </a:t>
            </a:r>
          </a:p>
          <a:p>
            <a:pPr algn="just"/>
            <a:endParaRPr lang="en-IN" dirty="0"/>
          </a:p>
        </p:txBody>
      </p:sp>
    </p:spTree>
    <p:extLst>
      <p:ext uri="{BB962C8B-B14F-4D97-AF65-F5344CB8AC3E}">
        <p14:creationId xmlns:p14="http://schemas.microsoft.com/office/powerpoint/2010/main" val="603541512"/>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pattFill prst="pct10">
          <a:fgClr>
            <a:srgbClr val="92D050"/>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C8926-D20B-424B-BADE-8B7DB592AD7B}"/>
              </a:ext>
            </a:extLst>
          </p:cNvPr>
          <p:cNvSpPr txBox="1"/>
          <p:nvPr/>
        </p:nvSpPr>
        <p:spPr>
          <a:xfrm>
            <a:off x="204185" y="230819"/>
            <a:ext cx="5282215" cy="615553"/>
          </a:xfrm>
          <a:prstGeom prst="rect">
            <a:avLst/>
          </a:prstGeom>
          <a:noFill/>
        </p:spPr>
        <p:txBody>
          <a:bodyPr wrap="square" rtlCol="0">
            <a:spAutoFit/>
          </a:bodyPr>
          <a:lstStyle/>
          <a:p>
            <a:pPr marL="285750" indent="-285750">
              <a:buFont typeface="Wingdings" panose="05000000000000000000" pitchFamily="2" charset="2"/>
              <a:buChar char="Ø"/>
            </a:pPr>
            <a:r>
              <a:rPr lang="en-US" sz="3400" u="sng" dirty="0">
                <a:latin typeface="Algerian" panose="04020705040A02060702" pitchFamily="82" charset="0"/>
              </a:rPr>
              <a:t>Ticket </a:t>
            </a:r>
            <a:r>
              <a:rPr lang="en-US" sz="3400" u="sng" dirty="0" err="1">
                <a:latin typeface="Algerian" panose="04020705040A02060702" pitchFamily="82" charset="0"/>
              </a:rPr>
              <a:t>canceletion</a:t>
            </a:r>
            <a:endParaRPr lang="en-IN" sz="3400" u="sng" dirty="0">
              <a:latin typeface="Algerian" panose="04020705040A02060702" pitchFamily="82" charset="0"/>
            </a:endParaRPr>
          </a:p>
        </p:txBody>
      </p:sp>
      <p:sp>
        <p:nvSpPr>
          <p:cNvPr id="9" name="TextBox 8">
            <a:extLst>
              <a:ext uri="{FF2B5EF4-FFF2-40B4-BE49-F238E27FC236}">
                <a16:creationId xmlns:a16="http://schemas.microsoft.com/office/drawing/2014/main" id="{AF407598-971B-481B-AE6E-E02F9CA344D1}"/>
              </a:ext>
            </a:extLst>
          </p:cNvPr>
          <p:cNvSpPr txBox="1"/>
          <p:nvPr/>
        </p:nvSpPr>
        <p:spPr>
          <a:xfrm>
            <a:off x="1787794" y="4472984"/>
            <a:ext cx="8616411"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sz="2600" dirty="0">
                <a:latin typeface="Times New Roman" panose="02020603050405020304" pitchFamily="18" charset="0"/>
                <a:cs typeface="Times New Roman" panose="02020603050405020304" pitchFamily="18" charset="0"/>
              </a:rPr>
              <a:t>In these Train ticket reservation system we have added four portal in which one of the portal is  Cancel Reservation. These is useful to cancel the ticket even after the booking for the user.</a:t>
            </a:r>
          </a:p>
          <a:p>
            <a:pPr algn="just"/>
            <a:endParaRPr lang="en-IN" dirty="0"/>
          </a:p>
        </p:txBody>
      </p:sp>
      <p:pic>
        <p:nvPicPr>
          <p:cNvPr id="4" name="Picture 3">
            <a:extLst>
              <a:ext uri="{FF2B5EF4-FFF2-40B4-BE49-F238E27FC236}">
                <a16:creationId xmlns:a16="http://schemas.microsoft.com/office/drawing/2014/main" id="{5F600518-014A-49A0-99CD-5CCC2B461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1641" y="1120730"/>
            <a:ext cx="3810532" cy="2829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45770"/>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5B7D5-817C-494A-94AE-AC6B84AF439A}"/>
              </a:ext>
            </a:extLst>
          </p:cNvPr>
          <p:cNvSpPr txBox="1"/>
          <p:nvPr/>
        </p:nvSpPr>
        <p:spPr>
          <a:xfrm>
            <a:off x="88776" y="517803"/>
            <a:ext cx="12248596" cy="6340197"/>
          </a:xfrm>
          <a:prstGeom prst="rect">
            <a:avLst/>
          </a:prstGeom>
          <a:noFill/>
        </p:spPr>
        <p:txBody>
          <a:bodyPr wrap="square">
            <a:spAutoFit/>
          </a:bodyPr>
          <a:lstStyle/>
          <a:p>
            <a:r>
              <a:rPr lang="en-IN" sz="2000" dirty="0">
                <a:highlight>
                  <a:srgbClr val="FFFF00"/>
                </a:highlight>
              </a:rPr>
              <a:t>Step 1</a:t>
            </a:r>
            <a:r>
              <a:rPr lang="en-IN" sz="2000" dirty="0"/>
              <a:t>:    </a:t>
            </a:r>
            <a:r>
              <a:rPr lang="en-IN" sz="2200" dirty="0"/>
              <a:t>Start.</a:t>
            </a:r>
          </a:p>
          <a:p>
            <a:endParaRPr lang="en-IN" sz="2000" dirty="0"/>
          </a:p>
          <a:p>
            <a:r>
              <a:rPr lang="en-IN" sz="2000" dirty="0">
                <a:highlight>
                  <a:srgbClr val="FFFF00"/>
                </a:highlight>
              </a:rPr>
              <a:t>Step 2</a:t>
            </a:r>
            <a:r>
              <a:rPr lang="en-IN" sz="2000" dirty="0"/>
              <a:t>:    </a:t>
            </a:r>
            <a:r>
              <a:rPr lang="en-IN" sz="2200" dirty="0"/>
              <a:t>Declare train_num, Num_of_seats, seat_class, Age variables and Initialize it.</a:t>
            </a:r>
          </a:p>
          <a:p>
            <a:endParaRPr lang="en-IN" sz="2000" dirty="0"/>
          </a:p>
          <a:p>
            <a:r>
              <a:rPr lang="en-IN" sz="2000" dirty="0">
                <a:highlight>
                  <a:srgbClr val="FFFF00"/>
                </a:highlight>
              </a:rPr>
              <a:t>Step 3</a:t>
            </a:r>
            <a:r>
              <a:rPr lang="en-IN" sz="2000" dirty="0"/>
              <a:t>:    </a:t>
            </a:r>
            <a:r>
              <a:rPr lang="en-IN" sz="2200" dirty="0"/>
              <a:t>Input username and password. Check for invalid Input.</a:t>
            </a:r>
          </a:p>
          <a:p>
            <a:endParaRPr lang="en-IN" sz="2200" dirty="0"/>
          </a:p>
          <a:p>
            <a:r>
              <a:rPr lang="en-IN" sz="2000" dirty="0">
                <a:highlight>
                  <a:srgbClr val="FFFF00"/>
                </a:highlight>
              </a:rPr>
              <a:t>Step 4</a:t>
            </a:r>
            <a:r>
              <a:rPr lang="en-IN" sz="2000" dirty="0"/>
              <a:t>:    </a:t>
            </a:r>
            <a:r>
              <a:rPr lang="en-IN" sz="2200" dirty="0"/>
              <a:t>Print the choices i.e. reserve a ticket, view all available trains , cancel Reservation , exit.</a:t>
            </a:r>
          </a:p>
          <a:p>
            <a:endParaRPr lang="en-IN" sz="2000" dirty="0"/>
          </a:p>
          <a:p>
            <a:r>
              <a:rPr lang="en-IN" sz="2000" dirty="0">
                <a:highlight>
                  <a:srgbClr val="FFFF00"/>
                </a:highlight>
              </a:rPr>
              <a:t>Step 5</a:t>
            </a:r>
            <a:r>
              <a:rPr lang="en-IN" sz="2000" dirty="0"/>
              <a:t>:    </a:t>
            </a:r>
            <a:r>
              <a:rPr lang="en-IN" sz="2200" dirty="0"/>
              <a:t>Process the input from user by switch case. Check for invalid input.</a:t>
            </a:r>
          </a:p>
          <a:p>
            <a:endParaRPr lang="en-IN" sz="2000" dirty="0"/>
          </a:p>
          <a:p>
            <a:r>
              <a:rPr lang="en-IN" sz="2000" dirty="0">
                <a:highlight>
                  <a:srgbClr val="FFFF00"/>
                </a:highlight>
              </a:rPr>
              <a:t>Step 6</a:t>
            </a:r>
            <a:r>
              <a:rPr lang="en-IN" sz="2000" dirty="0"/>
              <a:t>:    </a:t>
            </a:r>
            <a:r>
              <a:rPr lang="en-IN" sz="2200" dirty="0"/>
              <a:t>Display all Trains available in the database.</a:t>
            </a:r>
          </a:p>
          <a:p>
            <a:endParaRPr lang="en-IN" sz="2200" dirty="0"/>
          </a:p>
          <a:p>
            <a:r>
              <a:rPr lang="en-IN" sz="2000" dirty="0">
                <a:highlight>
                  <a:srgbClr val="FFFF00"/>
                </a:highlight>
              </a:rPr>
              <a:t>Step 7</a:t>
            </a:r>
            <a:r>
              <a:rPr lang="en-IN" sz="2000" dirty="0"/>
              <a:t>:    </a:t>
            </a:r>
            <a:r>
              <a:rPr lang="en-IN" sz="2200" dirty="0"/>
              <a:t>Input user details, check for invalid input.</a:t>
            </a:r>
          </a:p>
          <a:p>
            <a:endParaRPr lang="en-IN" sz="2200" dirty="0"/>
          </a:p>
          <a:p>
            <a:r>
              <a:rPr lang="en-IN" sz="2000" dirty="0"/>
              <a:t> </a:t>
            </a:r>
            <a:r>
              <a:rPr lang="en-IN" sz="2000" dirty="0">
                <a:highlight>
                  <a:srgbClr val="FFFF00"/>
                </a:highlight>
              </a:rPr>
              <a:t>Step 8</a:t>
            </a:r>
            <a:r>
              <a:rPr lang="en-IN" sz="2000" dirty="0"/>
              <a:t>:   </a:t>
            </a:r>
            <a:r>
              <a:rPr lang="en-IN" sz="2200" dirty="0"/>
              <a:t>Generate ticket and Print ticket details.</a:t>
            </a:r>
          </a:p>
          <a:p>
            <a:endParaRPr lang="en-IN" sz="2000" dirty="0"/>
          </a:p>
          <a:p>
            <a:r>
              <a:rPr lang="en-IN" sz="2000" dirty="0">
                <a:highlight>
                  <a:srgbClr val="FFFF00"/>
                </a:highlight>
              </a:rPr>
              <a:t>Step 9</a:t>
            </a:r>
            <a:r>
              <a:rPr lang="en-IN" sz="2000" dirty="0"/>
              <a:t>:    </a:t>
            </a:r>
            <a:r>
              <a:rPr lang="en-IN" sz="2200" dirty="0"/>
              <a:t>Store in related database&amp; Return to main menu.</a:t>
            </a:r>
          </a:p>
          <a:p>
            <a:endParaRPr lang="en-IN" sz="2200" dirty="0"/>
          </a:p>
          <a:p>
            <a:r>
              <a:rPr lang="en-IN" sz="2000" dirty="0">
                <a:highlight>
                  <a:srgbClr val="FFFF00"/>
                </a:highlight>
              </a:rPr>
              <a:t>Step 10</a:t>
            </a:r>
            <a:r>
              <a:rPr lang="en-IN" sz="2000" dirty="0"/>
              <a:t>:  </a:t>
            </a:r>
            <a:r>
              <a:rPr lang="en-IN" sz="2200" dirty="0"/>
              <a:t>End</a:t>
            </a:r>
          </a:p>
        </p:txBody>
      </p:sp>
      <p:sp>
        <p:nvSpPr>
          <p:cNvPr id="4" name="Rectangle 3">
            <a:extLst>
              <a:ext uri="{FF2B5EF4-FFF2-40B4-BE49-F238E27FC236}">
                <a16:creationId xmlns:a16="http://schemas.microsoft.com/office/drawing/2014/main" id="{3904990A-DF0C-4785-804C-BF9FEF267439}"/>
              </a:ext>
            </a:extLst>
          </p:cNvPr>
          <p:cNvSpPr/>
          <p:nvPr/>
        </p:nvSpPr>
        <p:spPr>
          <a:xfrm>
            <a:off x="3837854" y="0"/>
            <a:ext cx="3539752" cy="769441"/>
          </a:xfrm>
          <a:prstGeom prst="rect">
            <a:avLst/>
          </a:prstGeom>
        </p:spPr>
        <p:style>
          <a:lnRef idx="2">
            <a:schemeClr val="accent5"/>
          </a:lnRef>
          <a:fillRef idx="1">
            <a:schemeClr val="lt1"/>
          </a:fillRef>
          <a:effectRef idx="0">
            <a:schemeClr val="accent5"/>
          </a:effectRef>
          <a:fontRef idx="minor">
            <a:schemeClr val="dk1"/>
          </a:fontRef>
        </p:style>
        <p:txBody>
          <a:bodyPr wrap="none" lIns="91440" tIns="45720" rIns="91440" bIns="45720">
            <a:spAutoFit/>
          </a:bodyPr>
          <a:lstStyle/>
          <a:p>
            <a:pPr algn="ctr"/>
            <a:r>
              <a:rPr 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ALGORITHM</a:t>
            </a:r>
            <a:endParaRPr 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10003129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ABFC91-64FC-4A14-8591-C9A5B3E4A1E5}"/>
              </a:ext>
            </a:extLst>
          </p:cNvPr>
          <p:cNvPicPr>
            <a:picLocks noChangeAspect="1"/>
          </p:cNvPicPr>
          <p:nvPr/>
        </p:nvPicPr>
        <p:blipFill>
          <a:blip r:embed="rId3"/>
          <a:stretch>
            <a:fillRect/>
          </a:stretch>
        </p:blipFill>
        <p:spPr>
          <a:xfrm>
            <a:off x="466726" y="618545"/>
            <a:ext cx="4600574" cy="62394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772ABDE7-DF4A-4B3C-9997-36E1A24E9657}"/>
              </a:ext>
            </a:extLst>
          </p:cNvPr>
          <p:cNvPicPr>
            <a:picLocks noChangeAspect="1"/>
          </p:cNvPicPr>
          <p:nvPr/>
        </p:nvPicPr>
        <p:blipFill>
          <a:blip r:embed="rId4"/>
          <a:stretch>
            <a:fillRect/>
          </a:stretch>
        </p:blipFill>
        <p:spPr>
          <a:xfrm>
            <a:off x="7396161" y="166687"/>
            <a:ext cx="4581525" cy="4752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573E4660-A2A0-4E7C-A41D-567D15A888E8}"/>
              </a:ext>
            </a:extLst>
          </p:cNvPr>
          <p:cNvPicPr>
            <a:picLocks noChangeAspect="1"/>
          </p:cNvPicPr>
          <p:nvPr/>
        </p:nvPicPr>
        <p:blipFill>
          <a:blip r:embed="rId5"/>
          <a:stretch>
            <a:fillRect/>
          </a:stretch>
        </p:blipFill>
        <p:spPr>
          <a:xfrm>
            <a:off x="7396160" y="4314825"/>
            <a:ext cx="4581525" cy="25431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12">
            <a:extLst>
              <a:ext uri="{FF2B5EF4-FFF2-40B4-BE49-F238E27FC236}">
                <a16:creationId xmlns:a16="http://schemas.microsoft.com/office/drawing/2014/main" id="{A46C8308-F279-458C-A502-1AE2088AF3BD}"/>
              </a:ext>
            </a:extLst>
          </p:cNvPr>
          <p:cNvSpPr/>
          <p:nvPr/>
        </p:nvSpPr>
        <p:spPr>
          <a:xfrm>
            <a:off x="1592565" y="0"/>
            <a:ext cx="2828017" cy="584775"/>
          </a:xfrm>
          <a:prstGeom prst="rect">
            <a:avLst/>
          </a:prstGeom>
          <a:noFill/>
        </p:spPr>
        <p:txBody>
          <a:bodyPr wrap="non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FLOWCHART</a:t>
            </a:r>
          </a:p>
        </p:txBody>
      </p:sp>
    </p:spTree>
    <p:extLst>
      <p:ext uri="{BB962C8B-B14F-4D97-AF65-F5344CB8AC3E}">
        <p14:creationId xmlns:p14="http://schemas.microsoft.com/office/powerpoint/2010/main" val="65755624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17108C-470A-45A2-9E57-57400BF56D4F}"/>
              </a:ext>
            </a:extLst>
          </p:cNvPr>
          <p:cNvSpPr/>
          <p:nvPr/>
        </p:nvSpPr>
        <p:spPr>
          <a:xfrm>
            <a:off x="3254777" y="0"/>
            <a:ext cx="5301452"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PSEUDO CODE</a:t>
            </a:r>
          </a:p>
        </p:txBody>
      </p:sp>
      <p:sp>
        <p:nvSpPr>
          <p:cNvPr id="4" name="TextBox 3">
            <a:extLst>
              <a:ext uri="{FF2B5EF4-FFF2-40B4-BE49-F238E27FC236}">
                <a16:creationId xmlns:a16="http://schemas.microsoft.com/office/drawing/2014/main" id="{4C888C19-C5D9-4F54-AB79-36ED129F9887}"/>
              </a:ext>
            </a:extLst>
          </p:cNvPr>
          <p:cNvSpPr txBox="1"/>
          <p:nvPr/>
        </p:nvSpPr>
        <p:spPr>
          <a:xfrm>
            <a:off x="361950" y="1158769"/>
            <a:ext cx="11468100" cy="493981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spcAft>
                <a:spcPts val="1000"/>
              </a:spcAft>
            </a:pPr>
            <a:r>
              <a:rPr lang="en-US" sz="2400" dirty="0">
                <a:effectLst/>
                <a:latin typeface="Calibri" panose="020F0502020204030204" pitchFamily="34" charset="0"/>
                <a:cs typeface="Times New Roman" panose="02020603050405020304" pitchFamily="18" charset="0"/>
              </a:rPr>
              <a:t>BEGIN</a:t>
            </a:r>
          </a:p>
          <a:p>
            <a:pPr>
              <a:spcAft>
                <a:spcPts val="1000"/>
              </a:spcAft>
            </a:pPr>
            <a:r>
              <a:rPr lang="en-US" sz="2400" dirty="0">
                <a:effectLst/>
                <a:latin typeface="Calibri" panose="020F0502020204030204" pitchFamily="34" charset="0"/>
                <a:cs typeface="Times New Roman" panose="02020603050405020304" pitchFamily="18" charset="0"/>
              </a:rPr>
              <a:t>           Declare </a:t>
            </a:r>
            <a:r>
              <a:rPr lang="en-US" sz="2400" dirty="0" err="1">
                <a:effectLst/>
                <a:latin typeface="Calibri" panose="020F0502020204030204" pitchFamily="34" charset="0"/>
                <a:cs typeface="Times New Roman" panose="02020603050405020304" pitchFamily="18" charset="0"/>
              </a:rPr>
              <a:t>train_num</a:t>
            </a:r>
            <a:r>
              <a:rPr lang="en-US" sz="2400" dirty="0">
                <a:effectLst/>
                <a:latin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cs typeface="Times New Roman" panose="02020603050405020304" pitchFamily="18" charset="0"/>
              </a:rPr>
              <a:t>num_of_seats</a:t>
            </a:r>
            <a:r>
              <a:rPr lang="en-US" sz="2400" dirty="0">
                <a:effectLst/>
                <a:latin typeface="Calibri" panose="020F0502020204030204" pitchFamily="34" charset="0"/>
                <a:cs typeface="Times New Roman" panose="02020603050405020304" pitchFamily="18" charset="0"/>
              </a:rPr>
              <a:t>,</a:t>
            </a:r>
            <a:r>
              <a:rPr lang="en-US" sz="2400" dirty="0">
                <a:latin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cs typeface="Times New Roman" panose="02020603050405020304" pitchFamily="18" charset="0"/>
              </a:rPr>
              <a:t>seat_class_age</a:t>
            </a:r>
            <a:r>
              <a:rPr lang="en-US" sz="2400" dirty="0">
                <a:effectLst/>
                <a:latin typeface="Calibri" panose="020F0502020204030204" pitchFamily="34" charset="0"/>
                <a:cs typeface="Times New Roman" panose="02020603050405020304" pitchFamily="18" charset="0"/>
              </a:rPr>
              <a:t>, input  username, password</a:t>
            </a:r>
          </a:p>
          <a:p>
            <a:pPr>
              <a:spcAft>
                <a:spcPts val="1000"/>
              </a:spcAft>
            </a:pPr>
            <a:r>
              <a:rPr lang="en-US" sz="2400" dirty="0">
                <a:effectLst/>
                <a:latin typeface="Calibri" panose="020F0502020204030204" pitchFamily="34" charset="0"/>
                <a:cs typeface="Times New Roman" panose="02020603050405020304" pitchFamily="18" charset="0"/>
              </a:rPr>
              <a:t>          Print the choices  Reserve a ticket, view all</a:t>
            </a:r>
            <a:r>
              <a:rPr lang="en-US" sz="2400" dirty="0">
                <a:latin typeface="Calibri" panose="020F0502020204030204" pitchFamily="34" charset="0"/>
                <a:cs typeface="Times New Roman" panose="02020603050405020304" pitchFamily="18" charset="0"/>
              </a:rPr>
              <a:t>  </a:t>
            </a:r>
            <a:r>
              <a:rPr lang="en-US" sz="2400" dirty="0">
                <a:effectLst/>
                <a:latin typeface="Calibri" panose="020F0502020204030204" pitchFamily="34" charset="0"/>
                <a:cs typeface="Times New Roman" panose="02020603050405020304" pitchFamily="18" charset="0"/>
              </a:rPr>
              <a:t>Available trains, cancel Reservation, exit</a:t>
            </a:r>
          </a:p>
          <a:p>
            <a:pPr>
              <a:spcAft>
                <a:spcPts val="1000"/>
              </a:spcAft>
            </a:pPr>
            <a:r>
              <a:rPr lang="en-US" sz="2400" dirty="0">
                <a:effectLst/>
                <a:latin typeface="Calibri" panose="020F0502020204030204" pitchFamily="34" charset="0"/>
                <a:cs typeface="Times New Roman" panose="02020603050405020304" pitchFamily="18" charset="0"/>
              </a:rPr>
              <a:t>          Input the choice</a:t>
            </a:r>
          </a:p>
          <a:p>
            <a:pPr>
              <a:spcAft>
                <a:spcPts val="1000"/>
              </a:spcAft>
            </a:pPr>
            <a:r>
              <a:rPr lang="en-US" sz="2400" dirty="0">
                <a:effectLst/>
                <a:latin typeface="Calibri" panose="020F0502020204030204" pitchFamily="34" charset="0"/>
                <a:cs typeface="Times New Roman" panose="02020603050405020304" pitchFamily="18" charset="0"/>
              </a:rPr>
              <a:t>          Display all trains available in the database</a:t>
            </a:r>
          </a:p>
          <a:p>
            <a:pPr>
              <a:spcAft>
                <a:spcPts val="1000"/>
              </a:spcAft>
            </a:pPr>
            <a:r>
              <a:rPr lang="en-US" sz="2400" dirty="0">
                <a:effectLst/>
                <a:latin typeface="Calibri" panose="020F0502020204030204" pitchFamily="34" charset="0"/>
                <a:cs typeface="Times New Roman" panose="02020603050405020304" pitchFamily="18" charset="0"/>
              </a:rPr>
              <a:t>          Input user details</a:t>
            </a:r>
          </a:p>
          <a:p>
            <a:pPr>
              <a:spcAft>
                <a:spcPts val="1000"/>
              </a:spcAft>
            </a:pPr>
            <a:r>
              <a:rPr lang="en-US" sz="2400" dirty="0">
                <a:effectLst/>
                <a:latin typeface="Calibri" panose="020F0502020204030204" pitchFamily="34" charset="0"/>
                <a:cs typeface="Times New Roman" panose="02020603050405020304" pitchFamily="18" charset="0"/>
              </a:rPr>
              <a:t>          Generate tickets and print ticket details</a:t>
            </a:r>
          </a:p>
          <a:p>
            <a:pPr>
              <a:spcAft>
                <a:spcPts val="1000"/>
              </a:spcAft>
            </a:pPr>
            <a:r>
              <a:rPr lang="en-US" sz="2400" dirty="0">
                <a:effectLst/>
                <a:latin typeface="Calibri" panose="020F0502020204030204" pitchFamily="34" charset="0"/>
                <a:cs typeface="Times New Roman" panose="02020603050405020304" pitchFamily="18" charset="0"/>
              </a:rPr>
              <a:t>         Store the detail in the notepad by file handling</a:t>
            </a:r>
          </a:p>
          <a:p>
            <a:pPr>
              <a:spcAft>
                <a:spcPts val="1000"/>
              </a:spcAft>
            </a:pPr>
            <a:r>
              <a:rPr lang="en-US" sz="2400" dirty="0">
                <a:effectLst/>
                <a:latin typeface="Calibri" panose="020F0502020204030204" pitchFamily="34" charset="0"/>
                <a:cs typeface="Times New Roman" panose="02020603050405020304" pitchFamily="18" charset="0"/>
              </a:rPr>
              <a:t>END</a:t>
            </a:r>
          </a:p>
          <a:p>
            <a:pPr>
              <a:spcAft>
                <a:spcPts val="1000"/>
              </a:spcAft>
            </a:pPr>
            <a:r>
              <a:rPr lang="en-US" sz="2400" dirty="0">
                <a:effectLst/>
                <a:latin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346317328"/>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AB7E3D-ECAB-45E9-A1FB-D6930CC10DFB}"/>
              </a:ext>
            </a:extLst>
          </p:cNvPr>
          <p:cNvSpPr/>
          <p:nvPr/>
        </p:nvSpPr>
        <p:spPr>
          <a:xfrm>
            <a:off x="4580200" y="0"/>
            <a:ext cx="303159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OUTPUT</a:t>
            </a:r>
          </a:p>
        </p:txBody>
      </p:sp>
      <p:pic>
        <p:nvPicPr>
          <p:cNvPr id="4" name="Picture 3">
            <a:extLst>
              <a:ext uri="{FF2B5EF4-FFF2-40B4-BE49-F238E27FC236}">
                <a16:creationId xmlns:a16="http://schemas.microsoft.com/office/drawing/2014/main" id="{6B9FBBD0-F5E6-4524-9335-B8A258510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774" y="1208157"/>
            <a:ext cx="2419688" cy="1867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30CF6D3-8D44-4C50-B8F1-9652C4CA3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592" y="1208157"/>
            <a:ext cx="3812207" cy="2359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2180A0B1-E262-49DF-9010-07049CBE09A8}"/>
              </a:ext>
            </a:extLst>
          </p:cNvPr>
          <p:cNvPicPr>
            <a:picLocks noChangeAspect="1"/>
          </p:cNvPicPr>
          <p:nvPr/>
        </p:nvPicPr>
        <p:blipFill rotWithShape="1">
          <a:blip r:embed="rId5">
            <a:extLst>
              <a:ext uri="{28A0092B-C50C-407E-A947-70E740481C1C}">
                <a14:useLocalDpi xmlns:a14="http://schemas.microsoft.com/office/drawing/2010/main" val="0"/>
              </a:ext>
            </a:extLst>
          </a:blip>
          <a:srcRect r="10752" b="9988"/>
          <a:stretch/>
        </p:blipFill>
        <p:spPr>
          <a:xfrm>
            <a:off x="7906317" y="1568831"/>
            <a:ext cx="3930132" cy="18601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35601B66-BBB4-40A1-95A1-71BBE0309E83}"/>
              </a:ext>
            </a:extLst>
          </p:cNvPr>
          <p:cNvPicPr>
            <a:picLocks noChangeAspect="1"/>
          </p:cNvPicPr>
          <p:nvPr/>
        </p:nvPicPr>
        <p:blipFill rotWithShape="1">
          <a:blip r:embed="rId6">
            <a:extLst>
              <a:ext uri="{28A0092B-C50C-407E-A947-70E740481C1C}">
                <a14:useLocalDpi xmlns:a14="http://schemas.microsoft.com/office/drawing/2010/main" val="0"/>
              </a:ext>
            </a:extLst>
          </a:blip>
          <a:srcRect r="12763" b="13040"/>
          <a:stretch/>
        </p:blipFill>
        <p:spPr>
          <a:xfrm>
            <a:off x="7611799" y="4249617"/>
            <a:ext cx="4347861" cy="12954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BBC232A3-F6CD-4572-BB23-F5E582540C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0249" y="4105586"/>
            <a:ext cx="3177542" cy="2359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5216D33C-5F22-4821-9D45-9539D63F7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134" y="4346359"/>
            <a:ext cx="3385309" cy="14965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928894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00E1D0-AE02-493A-9A81-7ABC78F07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323" y="323638"/>
            <a:ext cx="7958827" cy="24559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FC8F96D7-7845-4A39-B2A9-79C9AC09B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05" y="3257330"/>
            <a:ext cx="4229690" cy="31436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722E3C93-768F-4CCA-9022-87A9E15F9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7231" y="3042999"/>
            <a:ext cx="4028006" cy="35723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23709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grpSp>
        <p:nvGrpSpPr>
          <p:cNvPr id="167" name="Google Shape;167;p30"/>
          <p:cNvGrpSpPr/>
          <p:nvPr/>
        </p:nvGrpSpPr>
        <p:grpSpPr>
          <a:xfrm>
            <a:off x="2908713" y="4658877"/>
            <a:ext cx="2023300" cy="2130788"/>
            <a:chOff x="2446425" y="1033300"/>
            <a:chExt cx="1176650" cy="1710350"/>
          </a:xfrm>
        </p:grpSpPr>
        <p:sp>
          <p:nvSpPr>
            <p:cNvPr id="168" name="Google Shape;168;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69" name="Google Shape;169;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0" name="Google Shape;170;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1" name="Google Shape;171;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2" name="Google Shape;172;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Ritesh </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3" name="Google Shape;173;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174" name="Google Shape;174;p30"/>
          <p:cNvGrpSpPr/>
          <p:nvPr/>
        </p:nvGrpSpPr>
        <p:grpSpPr>
          <a:xfrm>
            <a:off x="1393448" y="3251843"/>
            <a:ext cx="1739013" cy="2107608"/>
            <a:chOff x="2446425" y="1033300"/>
            <a:chExt cx="1176650" cy="1710350"/>
          </a:xfrm>
        </p:grpSpPr>
        <p:sp>
          <p:nvSpPr>
            <p:cNvPr id="175" name="Google Shape;175;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6" name="Google Shape;176;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7" name="Google Shape;177;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8" name="Google Shape;178;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9" name="Google Shape;179;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Harsh</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0" name="Google Shape;180;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181" name="Google Shape;181;p30"/>
          <p:cNvGrpSpPr/>
          <p:nvPr/>
        </p:nvGrpSpPr>
        <p:grpSpPr>
          <a:xfrm>
            <a:off x="2" y="1617936"/>
            <a:ext cx="2053468" cy="1881688"/>
            <a:chOff x="2446425" y="1033300"/>
            <a:chExt cx="1176650" cy="1710350"/>
          </a:xfrm>
        </p:grpSpPr>
        <p:sp>
          <p:nvSpPr>
            <p:cNvPr id="182" name="Google Shape;182;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3" name="Google Shape;183;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4" name="Google Shape;184;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5" name="Google Shape;185;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6" name="Google Shape;186;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Parikshit</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7" name="Google Shape;187;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195" name="Google Shape;195;p30"/>
          <p:cNvGrpSpPr/>
          <p:nvPr/>
        </p:nvGrpSpPr>
        <p:grpSpPr>
          <a:xfrm flipH="1">
            <a:off x="7422702" y="4484560"/>
            <a:ext cx="1972159" cy="2373440"/>
            <a:chOff x="2446425" y="1033300"/>
            <a:chExt cx="1176650" cy="1710350"/>
          </a:xfrm>
        </p:grpSpPr>
        <p:sp>
          <p:nvSpPr>
            <p:cNvPr id="196" name="Google Shape;196;p30"/>
            <p:cNvSpPr/>
            <p:nvPr/>
          </p:nvSpPr>
          <p:spPr>
            <a:xfrm>
              <a:off x="2573166" y="1296528"/>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97" name="Google Shape;197;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98" name="Google Shape;198;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99" name="Google Shape;199;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0" name="Google Shape;200;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Piyush</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1" name="Google Shape;201;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202" name="Google Shape;202;p30"/>
          <p:cNvGrpSpPr/>
          <p:nvPr/>
        </p:nvGrpSpPr>
        <p:grpSpPr>
          <a:xfrm flipH="1">
            <a:off x="9499387" y="3065389"/>
            <a:ext cx="1900828" cy="2089615"/>
            <a:chOff x="2446425" y="1033300"/>
            <a:chExt cx="1176650" cy="1710350"/>
          </a:xfrm>
        </p:grpSpPr>
        <p:sp>
          <p:nvSpPr>
            <p:cNvPr id="203" name="Google Shape;203;p30"/>
            <p:cNvSpPr/>
            <p:nvPr/>
          </p:nvSpPr>
          <p:spPr>
            <a:xfrm>
              <a:off x="2556250" y="1279919"/>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4" name="Google Shape;204;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5" name="Google Shape;205;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6" name="Google Shape;206;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7" name="Google Shape;207;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Tanmay</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8" name="Google Shape;208;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53" name="Google Shape;549;p42">
            <a:extLst>
              <a:ext uri="{FF2B5EF4-FFF2-40B4-BE49-F238E27FC236}">
                <a16:creationId xmlns:a16="http://schemas.microsoft.com/office/drawing/2014/main" id="{B462FEB7-B51F-4681-A7D7-E5D8DF491453}"/>
              </a:ext>
            </a:extLst>
          </p:cNvPr>
          <p:cNvGrpSpPr/>
          <p:nvPr/>
        </p:nvGrpSpPr>
        <p:grpSpPr>
          <a:xfrm>
            <a:off x="10572863" y="1369770"/>
            <a:ext cx="1693520" cy="1876164"/>
            <a:chOff x="2446425" y="1033300"/>
            <a:chExt cx="1176650" cy="1710350"/>
          </a:xfrm>
        </p:grpSpPr>
        <p:sp>
          <p:nvSpPr>
            <p:cNvPr id="54" name="Google Shape;550;p42">
              <a:extLst>
                <a:ext uri="{FF2B5EF4-FFF2-40B4-BE49-F238E27FC236}">
                  <a16:creationId xmlns:a16="http://schemas.microsoft.com/office/drawing/2014/main" id="{9AFD8D60-482C-4B5C-A3A4-7063AA45E56C}"/>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5" name="Google Shape;551;p42">
              <a:extLst>
                <a:ext uri="{FF2B5EF4-FFF2-40B4-BE49-F238E27FC236}">
                  <a16:creationId xmlns:a16="http://schemas.microsoft.com/office/drawing/2014/main" id="{62DF385C-799B-4E62-A07A-498E3CB5382A}"/>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6" name="Google Shape;552;p42">
              <a:extLst>
                <a:ext uri="{FF2B5EF4-FFF2-40B4-BE49-F238E27FC236}">
                  <a16:creationId xmlns:a16="http://schemas.microsoft.com/office/drawing/2014/main" id="{C8A260CC-930B-4D14-82D5-D44EF6280F9F}"/>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7" name="Google Shape;553;p42">
              <a:extLst>
                <a:ext uri="{FF2B5EF4-FFF2-40B4-BE49-F238E27FC236}">
                  <a16:creationId xmlns:a16="http://schemas.microsoft.com/office/drawing/2014/main" id="{9E5623E3-48E3-4E7D-A3B4-DF5656622E7F}"/>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8" name="Google Shape;554;p42">
              <a:extLst>
                <a:ext uri="{FF2B5EF4-FFF2-40B4-BE49-F238E27FC236}">
                  <a16:creationId xmlns:a16="http://schemas.microsoft.com/office/drawing/2014/main" id="{1F4BCECA-DB05-441A-B143-81B6A15D937E}"/>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Ronit</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9" name="Google Shape;555;p42">
              <a:extLst>
                <a:ext uri="{FF2B5EF4-FFF2-40B4-BE49-F238E27FC236}">
                  <a16:creationId xmlns:a16="http://schemas.microsoft.com/office/drawing/2014/main" id="{63DDF30D-204D-4B1C-95F5-4F2C5E166F8E}"/>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
        <p:nvSpPr>
          <p:cNvPr id="49" name="Google Shape;165;p30">
            <a:extLst>
              <a:ext uri="{FF2B5EF4-FFF2-40B4-BE49-F238E27FC236}">
                <a16:creationId xmlns:a16="http://schemas.microsoft.com/office/drawing/2014/main" id="{ED4DACED-B31E-40C6-9BD9-194E37C0F721}"/>
              </a:ext>
            </a:extLst>
          </p:cNvPr>
          <p:cNvSpPr txBox="1">
            <a:spLocks/>
          </p:cNvSpPr>
          <p:nvPr/>
        </p:nvSpPr>
        <p:spPr>
          <a:xfrm>
            <a:off x="2053469" y="-189879"/>
            <a:ext cx="8045889" cy="1256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2"/>
              </a:buClr>
              <a:buSzPts val="5200"/>
              <a:buFont typeface="Amatic SC"/>
              <a:buNone/>
              <a:defRPr sz="6000" b="1" i="0" u="none" strike="noStrike" cap="none">
                <a:solidFill>
                  <a:schemeClr val="lt2"/>
                </a:solidFill>
                <a:highlight>
                  <a:schemeClr val="dk1"/>
                </a:highlight>
                <a:latin typeface="Amatic SC"/>
                <a:ea typeface="Amatic SC"/>
                <a:cs typeface="Amatic SC"/>
                <a:sym typeface="Amatic SC"/>
              </a:defRPr>
            </a:lvl1pPr>
            <a:lvl2pPr marR="0" lvl="1"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2pPr>
            <a:lvl3pPr marR="0" lvl="2"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3pPr>
            <a:lvl4pPr marR="0" lvl="3"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4pPr>
            <a:lvl5pPr marR="0" lvl="4"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5pPr>
            <a:lvl6pPr marR="0" lvl="5"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6pPr>
            <a:lvl7pPr marR="0" lvl="6"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7pPr>
            <a:lvl8pPr marR="0" lvl="7"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8pPr>
            <a:lvl9pPr marR="0" lvl="8"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9pPr>
          </a:lstStyle>
          <a:p>
            <a:pPr marL="0" marR="0" lvl="0" indent="0" algn="ctr" defTabSz="1219170" rtl="0" eaLnBrk="1" fontAlgn="auto" latinLnBrk="0" hangingPunct="1">
              <a:lnSpc>
                <a:spcPct val="80000"/>
              </a:lnSpc>
              <a:spcBef>
                <a:spcPts val="0"/>
              </a:spcBef>
              <a:spcAft>
                <a:spcPts val="0"/>
              </a:spcAft>
              <a:buClr>
                <a:srgbClr val="53FDD8"/>
              </a:buClr>
              <a:buSzPts val="5200"/>
              <a:buFont typeface="Amatic SC"/>
              <a:buNone/>
              <a:tabLst/>
              <a:defRPr/>
            </a:pPr>
            <a:r>
              <a:rPr kumimoji="0" lang="en-US" sz="4000" b="0" i="0" u="none" strike="noStrike" kern="0" cap="none" spc="0" normalizeH="0" baseline="0" noProof="0" dirty="0">
                <a:ln>
                  <a:noFill/>
                </a:ln>
                <a:solidFill>
                  <a:srgbClr val="53FDD8"/>
                </a:solidFill>
                <a:effectLst/>
                <a:highlight>
                  <a:srgbClr val="081D32"/>
                </a:highlight>
                <a:uLnTx/>
                <a:uFillTx/>
                <a:latin typeface="Comic Sans MS" panose="030F0702030302020204" pitchFamily="66" charset="0"/>
                <a:sym typeface="Amatic SC"/>
              </a:rPr>
              <a:t>GROUP MEMBERS</a:t>
            </a:r>
            <a:r>
              <a:rPr kumimoji="0" lang="en-IN" sz="4000" b="0" i="0" u="none" strike="noStrike" kern="0" cap="none" spc="0" normalizeH="0" baseline="0" noProof="0" dirty="0">
                <a:ln>
                  <a:noFill/>
                </a:ln>
                <a:solidFill>
                  <a:srgbClr val="53FDD8"/>
                </a:solidFill>
                <a:effectLst/>
                <a:highlight>
                  <a:srgbClr val="081D32"/>
                </a:highlight>
                <a:uLnTx/>
                <a:uFillTx/>
                <a:latin typeface="Comic Sans MS" panose="030F0702030302020204" pitchFamily="66" charset="0"/>
                <a:sym typeface="Amatic SC"/>
              </a:rPr>
              <a:t> </a:t>
            </a:r>
          </a:p>
        </p:txBody>
      </p:sp>
      <p:sp>
        <p:nvSpPr>
          <p:cNvPr id="9" name="Thought Bubble: Cloud 8">
            <a:extLst>
              <a:ext uri="{FF2B5EF4-FFF2-40B4-BE49-F238E27FC236}">
                <a16:creationId xmlns:a16="http://schemas.microsoft.com/office/drawing/2014/main" id="{06BE4D29-7A2F-47E8-85D6-661B15A46BEB}"/>
              </a:ext>
            </a:extLst>
          </p:cNvPr>
          <p:cNvSpPr/>
          <p:nvPr/>
        </p:nvSpPr>
        <p:spPr>
          <a:xfrm>
            <a:off x="274371" y="65085"/>
            <a:ext cx="3158620" cy="1404224"/>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Hi, I am Parikshit Pohane</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My roll no. is 42</a:t>
            </a:r>
          </a:p>
        </p:txBody>
      </p:sp>
      <p:sp>
        <p:nvSpPr>
          <p:cNvPr id="60" name="Thought Bubble: Cloud 59">
            <a:extLst>
              <a:ext uri="{FF2B5EF4-FFF2-40B4-BE49-F238E27FC236}">
                <a16:creationId xmlns:a16="http://schemas.microsoft.com/office/drawing/2014/main" id="{575B92FC-FE67-45D2-A98A-202CAD6234A9}"/>
              </a:ext>
            </a:extLst>
          </p:cNvPr>
          <p:cNvSpPr/>
          <p:nvPr/>
        </p:nvSpPr>
        <p:spPr>
          <a:xfrm flipH="1">
            <a:off x="8759013" y="17772"/>
            <a:ext cx="3158620" cy="1404224"/>
          </a:xfrm>
          <a:prstGeom prst="cloudCallou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Hi, I am Ronit Pokharna</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My roll no. is 44</a:t>
            </a:r>
          </a:p>
        </p:txBody>
      </p:sp>
      <p:sp>
        <p:nvSpPr>
          <p:cNvPr id="61" name="Thought Bubble: Cloud 60">
            <a:extLst>
              <a:ext uri="{FF2B5EF4-FFF2-40B4-BE49-F238E27FC236}">
                <a16:creationId xmlns:a16="http://schemas.microsoft.com/office/drawing/2014/main" id="{897977AD-6DD8-430A-82C6-535A9DC28AB5}"/>
              </a:ext>
            </a:extLst>
          </p:cNvPr>
          <p:cNvSpPr/>
          <p:nvPr/>
        </p:nvSpPr>
        <p:spPr>
          <a:xfrm>
            <a:off x="1915572" y="1795825"/>
            <a:ext cx="2969025" cy="1441391"/>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Hi, I am Harsh Poddar</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My roll no. is 41</a:t>
            </a:r>
          </a:p>
        </p:txBody>
      </p:sp>
      <p:sp>
        <p:nvSpPr>
          <p:cNvPr id="62" name="Thought Bubble: Cloud 61">
            <a:extLst>
              <a:ext uri="{FF2B5EF4-FFF2-40B4-BE49-F238E27FC236}">
                <a16:creationId xmlns:a16="http://schemas.microsoft.com/office/drawing/2014/main" id="{2FC88029-5DB7-4ABE-9F12-318EF21090B2}"/>
              </a:ext>
            </a:extLst>
          </p:cNvPr>
          <p:cNvSpPr/>
          <p:nvPr/>
        </p:nvSpPr>
        <p:spPr>
          <a:xfrm>
            <a:off x="3109591" y="3245933"/>
            <a:ext cx="3158620" cy="1404224"/>
          </a:xfrm>
          <a:prstGeom prst="cloudCallout">
            <a:avLst/>
          </a:prstGeom>
          <a:solidFill>
            <a:schemeClr val="tx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chemeClr val="tx1"/>
                </a:solidFill>
                <a:effectLst/>
                <a:uLnTx/>
                <a:uFillTx/>
                <a:latin typeface="Arial"/>
                <a:ea typeface="+mn-ea"/>
                <a:cs typeface="+mn-cs"/>
                <a:sym typeface="Arial"/>
              </a:rPr>
              <a:t>Hi, I am Ritesh Pokarne</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chemeClr val="tx1"/>
                </a:solidFill>
                <a:effectLst/>
                <a:uLnTx/>
                <a:uFillTx/>
                <a:latin typeface="Arial"/>
                <a:ea typeface="+mn-ea"/>
                <a:cs typeface="+mn-cs"/>
                <a:sym typeface="Arial"/>
              </a:rPr>
              <a:t>My roll no. is 43</a:t>
            </a:r>
          </a:p>
        </p:txBody>
      </p:sp>
      <p:sp>
        <p:nvSpPr>
          <p:cNvPr id="63" name="Thought Bubble: Cloud 62">
            <a:extLst>
              <a:ext uri="{FF2B5EF4-FFF2-40B4-BE49-F238E27FC236}">
                <a16:creationId xmlns:a16="http://schemas.microsoft.com/office/drawing/2014/main" id="{CC6948FF-BCD7-4640-9319-8CDDC854A240}"/>
              </a:ext>
            </a:extLst>
          </p:cNvPr>
          <p:cNvSpPr/>
          <p:nvPr/>
        </p:nvSpPr>
        <p:spPr>
          <a:xfrm flipH="1">
            <a:off x="6351367" y="3219160"/>
            <a:ext cx="3158620" cy="1404224"/>
          </a:xfrm>
          <a:prstGeom prst="cloudCallou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Hi, I am Piyush Sonar</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My roll no. is 40</a:t>
            </a:r>
          </a:p>
        </p:txBody>
      </p:sp>
      <p:sp>
        <p:nvSpPr>
          <p:cNvPr id="64" name="Thought Bubble: Cloud 63">
            <a:extLst>
              <a:ext uri="{FF2B5EF4-FFF2-40B4-BE49-F238E27FC236}">
                <a16:creationId xmlns:a16="http://schemas.microsoft.com/office/drawing/2014/main" id="{102E1E83-EDAB-42EE-B8E6-65583210DF61}"/>
              </a:ext>
            </a:extLst>
          </p:cNvPr>
          <p:cNvSpPr/>
          <p:nvPr/>
        </p:nvSpPr>
        <p:spPr>
          <a:xfrm flipH="1">
            <a:off x="7414243" y="1804277"/>
            <a:ext cx="3158620" cy="1404224"/>
          </a:xfrm>
          <a:prstGeom prst="cloudCallou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chemeClr val="tx1"/>
                </a:solidFill>
                <a:effectLst/>
                <a:uLnTx/>
                <a:uFillTx/>
                <a:latin typeface="Arial"/>
                <a:ea typeface="+mn-ea"/>
                <a:cs typeface="+mn-cs"/>
                <a:sym typeface="Arial"/>
              </a:rPr>
              <a:t>Hi, I am Tanmay Pol</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chemeClr val="tx1"/>
                </a:solidFill>
                <a:effectLst/>
                <a:uLnTx/>
                <a:uFillTx/>
                <a:latin typeface="Arial"/>
                <a:ea typeface="+mn-ea"/>
                <a:cs typeface="+mn-cs"/>
                <a:sym typeface="Arial"/>
              </a:rPr>
              <a:t>My roll no. is 45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2500"/>
                                        <p:tgtEl>
                                          <p:spTgt spid="167"/>
                                        </p:tgtEl>
                                        <p:attrNameLst>
                                          <p:attrName>ppt_y</p:attrName>
                                        </p:attrNameLst>
                                      </p:cBhvr>
                                      <p:tavLst>
                                        <p:tav tm="0">
                                          <p:val>
                                            <p:strVal val="#ppt_y+1"/>
                                          </p:val>
                                        </p:tav>
                                        <p:tav tm="100000">
                                          <p:val>
                                            <p:strVal val="#ppt_y"/>
                                          </p:val>
                                        </p:tav>
                                      </p:tavLst>
                                    </p:anim>
                                  </p:childTnLst>
                                </p:cTn>
                              </p:par>
                            </p:childTnLst>
                          </p:cTn>
                        </p:par>
                        <p:par>
                          <p:cTn id="8" fill="hold">
                            <p:stCondLst>
                              <p:cond delay="2500"/>
                            </p:stCondLst>
                            <p:childTnLst>
                              <p:par>
                                <p:cTn id="9" presetID="2" presetClass="entr" presetSubtype="4"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2500"/>
                                        <p:tgtEl>
                                          <p:spTgt spid="174"/>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95"/>
                                        </p:tgtEl>
                                        <p:attrNameLst>
                                          <p:attrName>style.visibility</p:attrName>
                                        </p:attrNameLst>
                                      </p:cBhvr>
                                      <p:to>
                                        <p:strVal val="visible"/>
                                      </p:to>
                                    </p:set>
                                    <p:anim calcmode="lin" valueType="num">
                                      <p:cBhvr additive="base">
                                        <p:cTn id="14" dur="2500"/>
                                        <p:tgtEl>
                                          <p:spTgt spid="195"/>
                                        </p:tgtEl>
                                        <p:attrNameLst>
                                          <p:attrName>ppt_y</p:attrName>
                                        </p:attrNameLst>
                                      </p:cBhvr>
                                      <p:tavLst>
                                        <p:tav tm="0">
                                          <p:val>
                                            <p:strVal val="#ppt_y+1"/>
                                          </p:val>
                                        </p:tav>
                                        <p:tav tm="100000">
                                          <p:val>
                                            <p:strVal val="#ppt_y"/>
                                          </p:val>
                                        </p:tav>
                                      </p:tavLst>
                                    </p:anim>
                                  </p:childTnLst>
                                </p:cTn>
                              </p:par>
                            </p:childTnLst>
                          </p:cTn>
                        </p:par>
                        <p:par>
                          <p:cTn id="15" fill="hold">
                            <p:stCondLst>
                              <p:cond delay="5000"/>
                            </p:stCondLst>
                            <p:childTnLst>
                              <p:par>
                                <p:cTn id="16" presetID="2" presetClass="entr" presetSubtype="4" fill="hold" nodeType="afterEffect">
                                  <p:stCondLst>
                                    <p:cond delay="0"/>
                                  </p:stCondLst>
                                  <p:childTnLst>
                                    <p:set>
                                      <p:cBhvr>
                                        <p:cTn id="17" dur="1" fill="hold">
                                          <p:stCondLst>
                                            <p:cond delay="0"/>
                                          </p:stCondLst>
                                        </p:cTn>
                                        <p:tgtEl>
                                          <p:spTgt spid="181"/>
                                        </p:tgtEl>
                                        <p:attrNameLst>
                                          <p:attrName>style.visibility</p:attrName>
                                        </p:attrNameLst>
                                      </p:cBhvr>
                                      <p:to>
                                        <p:strVal val="visible"/>
                                      </p:to>
                                    </p:set>
                                    <p:anim calcmode="lin" valueType="num">
                                      <p:cBhvr additive="base">
                                        <p:cTn id="18" dur="2500"/>
                                        <p:tgtEl>
                                          <p:spTgt spid="18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2"/>
                                        </p:tgtEl>
                                        <p:attrNameLst>
                                          <p:attrName>style.visibility</p:attrName>
                                        </p:attrNameLst>
                                      </p:cBhvr>
                                      <p:to>
                                        <p:strVal val="visible"/>
                                      </p:to>
                                    </p:set>
                                    <p:anim calcmode="lin" valueType="num">
                                      <p:cBhvr additive="base">
                                        <p:cTn id="21" dur="2500"/>
                                        <p:tgtEl>
                                          <p:spTgt spid="2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pct20">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hought Bubble: Cloud 1">
            <a:extLst>
              <a:ext uri="{FF2B5EF4-FFF2-40B4-BE49-F238E27FC236}">
                <a16:creationId xmlns:a16="http://schemas.microsoft.com/office/drawing/2014/main" id="{4FDEC0BA-A9C4-4BE7-98BC-745E2D89FD5D}"/>
              </a:ext>
            </a:extLst>
          </p:cNvPr>
          <p:cNvSpPr/>
          <p:nvPr/>
        </p:nvSpPr>
        <p:spPr>
          <a:xfrm>
            <a:off x="3324225" y="123825"/>
            <a:ext cx="4381500" cy="129540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Black" panose="020B0A04020102020204" pitchFamily="34" charset="0"/>
                <a:ea typeface="+mn-ea"/>
                <a:cs typeface="+mn-cs"/>
              </a:rPr>
              <a:t>Some More Information about Our Code</a:t>
            </a:r>
            <a:endParaRPr kumimoji="0" lang="en-IN" sz="2000" b="0" i="0" u="none" strike="noStrike" kern="1200" cap="none" spc="0" normalizeH="0" baseline="0" noProof="0" dirty="0">
              <a:ln>
                <a:noFill/>
              </a:ln>
              <a:solidFill>
                <a:srgbClr val="081D32"/>
              </a:solidFill>
              <a:effectLst/>
              <a:uLnTx/>
              <a:uFillTx/>
              <a:latin typeface="Arial Black" panose="020B0A04020102020204" pitchFamily="34" charset="0"/>
              <a:ea typeface="+mn-ea"/>
              <a:cs typeface="+mn-cs"/>
            </a:endParaRPr>
          </a:p>
        </p:txBody>
      </p:sp>
      <p:sp>
        <p:nvSpPr>
          <p:cNvPr id="3" name="TextBox 2">
            <a:extLst>
              <a:ext uri="{FF2B5EF4-FFF2-40B4-BE49-F238E27FC236}">
                <a16:creationId xmlns:a16="http://schemas.microsoft.com/office/drawing/2014/main" id="{9A69E0FD-8ED2-49C4-8178-E2BE6525533B}"/>
              </a:ext>
            </a:extLst>
          </p:cNvPr>
          <p:cNvSpPr txBox="1"/>
          <p:nvPr/>
        </p:nvSpPr>
        <p:spPr>
          <a:xfrm>
            <a:off x="517864" y="1786389"/>
            <a:ext cx="10161973" cy="318548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500" b="0" i="0" u="none" strike="noStrike" kern="1200" cap="none" spc="0" normalizeH="0" baseline="0" noProof="0" dirty="0">
                <a:ln>
                  <a:noFill/>
                </a:ln>
                <a:solidFill>
                  <a:srgbClr val="081D32"/>
                </a:solidFill>
                <a:effectLst/>
                <a:uLnTx/>
                <a:uFillTx/>
                <a:latin typeface="Arial"/>
                <a:ea typeface="+mn-ea"/>
                <a:cs typeface="+mn-cs"/>
              </a:rPr>
              <a:t>Our Code is about 470 lines compiled in C programing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srgbClr val="081D32"/>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500" b="0" i="0" u="none" strike="noStrike" kern="1200" cap="none" spc="0" normalizeH="0" baseline="0" noProof="0" dirty="0">
                <a:ln>
                  <a:noFill/>
                </a:ln>
                <a:solidFill>
                  <a:srgbClr val="081D32"/>
                </a:solidFill>
                <a:effectLst/>
                <a:uLnTx/>
                <a:uFillTx/>
                <a:latin typeface="Arial"/>
                <a:ea typeface="+mn-ea"/>
                <a:cs typeface="+mn-cs"/>
              </a:rPr>
              <a:t>We have used 9 functions such that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p:txBody>
      </p:sp>
      <p:sp>
        <p:nvSpPr>
          <p:cNvPr id="4" name="TextBox 3">
            <a:extLst>
              <a:ext uri="{FF2B5EF4-FFF2-40B4-BE49-F238E27FC236}">
                <a16:creationId xmlns:a16="http://schemas.microsoft.com/office/drawing/2014/main" id="{04C004FA-6001-4491-B087-1E5A9487CBBD}"/>
              </a:ext>
            </a:extLst>
          </p:cNvPr>
          <p:cNvSpPr txBox="1"/>
          <p:nvPr/>
        </p:nvSpPr>
        <p:spPr>
          <a:xfrm>
            <a:off x="801949" y="3796164"/>
            <a:ext cx="6714478" cy="3123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reservation(void);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a:t>
            </a:r>
            <a:r>
              <a:rPr kumimoji="0" lang="en-US" sz="2300" b="0" i="0" u="none" strike="noStrike" kern="1200" cap="none" spc="0" normalizeH="0" baseline="0" noProof="0" dirty="0" err="1">
                <a:ln>
                  <a:noFill/>
                </a:ln>
                <a:solidFill>
                  <a:srgbClr val="081D32"/>
                </a:solidFill>
                <a:effectLst/>
                <a:uLnTx/>
                <a:uFillTx/>
                <a:latin typeface="Arial"/>
                <a:ea typeface="+mn-ea"/>
                <a:cs typeface="+mn-cs"/>
              </a:rPr>
              <a:t>viewdetails</a:t>
            </a:r>
            <a:r>
              <a:rPr kumimoji="0" lang="en-US" sz="2300" b="0" i="0" u="none" strike="noStrike" kern="1200" cap="none" spc="0" normalizeH="0" baseline="0" noProof="0" dirty="0">
                <a:ln>
                  <a:noFill/>
                </a:ln>
                <a:solidFill>
                  <a:srgbClr val="081D32"/>
                </a:solidFill>
                <a:effectLst/>
                <a:uLnTx/>
                <a:uFillTx/>
                <a:latin typeface="Arial"/>
                <a:ea typeface="+mn-ea"/>
                <a:cs typeface="+mn-cs"/>
              </a:rPr>
              <a:t>(void);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cancel(void);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a:t>
            </a:r>
            <a:r>
              <a:rPr kumimoji="0" lang="en-US" sz="2300" b="0" i="0" u="none" strike="noStrike" kern="1200" cap="none" spc="0" normalizeH="0" baseline="0" noProof="0" dirty="0" err="1">
                <a:ln>
                  <a:noFill/>
                </a:ln>
                <a:solidFill>
                  <a:srgbClr val="081D32"/>
                </a:solidFill>
                <a:effectLst/>
                <a:uLnTx/>
                <a:uFillTx/>
                <a:latin typeface="Arial"/>
                <a:ea typeface="+mn-ea"/>
                <a:cs typeface="+mn-cs"/>
              </a:rPr>
              <a:t>printticket</a:t>
            </a:r>
            <a:r>
              <a:rPr kumimoji="0" lang="en-US" sz="2300" b="0" i="0" u="none" strike="noStrike" kern="1200" cap="none" spc="0" normalizeH="0" baseline="0" noProof="0" dirty="0">
                <a:ln>
                  <a:noFill/>
                </a:ln>
                <a:solidFill>
                  <a:srgbClr val="081D32"/>
                </a:solidFill>
                <a:effectLst/>
                <a:uLnTx/>
                <a:uFillTx/>
                <a:latin typeface="Arial"/>
                <a:ea typeface="+mn-ea"/>
                <a:cs typeface="+mn-cs"/>
              </a:rPr>
              <a:t>(char name[],</a:t>
            </a:r>
            <a:r>
              <a:rPr kumimoji="0" lang="en-US" sz="2300" b="0" i="0" u="none" strike="noStrike" kern="1200" cap="none" spc="0" normalizeH="0" baseline="0" noProof="0" dirty="0" err="1">
                <a:ln>
                  <a:noFill/>
                </a:ln>
                <a:solidFill>
                  <a:srgbClr val="081D32"/>
                </a:solidFill>
                <a:effectLst/>
                <a:uLnTx/>
                <a:uFillTx/>
                <a:latin typeface="Arial"/>
                <a:ea typeface="+mn-ea"/>
                <a:cs typeface="+mn-cs"/>
              </a:rPr>
              <a:t>int,int,float,int,int</a:t>
            </a:r>
            <a:r>
              <a:rPr kumimoji="0" lang="en-US" sz="2300" b="0" i="0" u="none" strike="noStrike" kern="1200" cap="none" spc="0" normalizeH="0" baseline="0" noProof="0" dirty="0">
                <a:ln>
                  <a:noFill/>
                </a:ln>
                <a:solidFill>
                  <a:srgbClr val="081D32"/>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81D32"/>
              </a:solidFill>
              <a:effectLst/>
              <a:uLnTx/>
              <a:uFillTx/>
              <a:latin typeface="Arial"/>
              <a:ea typeface="+mn-ea"/>
              <a:cs typeface="+mn-cs"/>
            </a:endParaRPr>
          </a:p>
        </p:txBody>
      </p:sp>
      <p:sp>
        <p:nvSpPr>
          <p:cNvPr id="5" name="TextBox 4">
            <a:extLst>
              <a:ext uri="{FF2B5EF4-FFF2-40B4-BE49-F238E27FC236}">
                <a16:creationId xmlns:a16="http://schemas.microsoft.com/office/drawing/2014/main" id="{E2D0F750-90F0-45D4-A3AF-9B8493AD6450}"/>
              </a:ext>
            </a:extLst>
          </p:cNvPr>
          <p:cNvSpPr txBox="1"/>
          <p:nvPr/>
        </p:nvSpPr>
        <p:spPr>
          <a:xfrm>
            <a:off x="7349230" y="3429000"/>
            <a:ext cx="4483224" cy="35548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a:t>
            </a:r>
            <a:r>
              <a:rPr kumimoji="0" lang="en-US" sz="2300" b="0" i="0" u="none" strike="noStrike" kern="1200" cap="none" spc="0" normalizeH="0" baseline="0" noProof="0" dirty="0" err="1">
                <a:ln>
                  <a:noFill/>
                </a:ln>
                <a:solidFill>
                  <a:srgbClr val="081D32"/>
                </a:solidFill>
                <a:effectLst/>
                <a:uLnTx/>
                <a:uFillTx/>
                <a:latin typeface="Arial"/>
                <a:ea typeface="+mn-ea"/>
                <a:cs typeface="+mn-cs"/>
              </a:rPr>
              <a:t>specifictrain</a:t>
            </a:r>
            <a:r>
              <a:rPr kumimoji="0" lang="en-US" sz="2300" b="0" i="0" u="none" strike="noStrike" kern="1200" cap="none" spc="0" normalizeH="0" baseline="0" noProof="0" dirty="0">
                <a:ln>
                  <a:noFill/>
                </a:ln>
                <a:solidFill>
                  <a:srgbClr val="081D32"/>
                </a:solidFill>
                <a:effectLst/>
                <a:uLnTx/>
                <a:uFillTx/>
                <a:latin typeface="Arial"/>
                <a:ea typeface="+mn-ea"/>
                <a:cs typeface="+mn-cs"/>
              </a:rPr>
              <a:t>(int);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float charge(</a:t>
            </a:r>
            <a:r>
              <a:rPr kumimoji="0" lang="en-US" sz="2300" b="0" i="0" u="none" strike="noStrike" kern="1200" cap="none" spc="0" normalizeH="0" baseline="0" noProof="0" dirty="0" err="1">
                <a:ln>
                  <a:noFill/>
                </a:ln>
                <a:solidFill>
                  <a:srgbClr val="081D32"/>
                </a:solidFill>
                <a:effectLst/>
                <a:uLnTx/>
                <a:uFillTx/>
                <a:latin typeface="Arial"/>
                <a:ea typeface="+mn-ea"/>
                <a:cs typeface="+mn-cs"/>
              </a:rPr>
              <a:t>int,int,int</a:t>
            </a:r>
            <a:r>
              <a:rPr kumimoji="0" lang="en-US" sz="23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login();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a:t>
            </a:r>
            <a:r>
              <a:rPr kumimoji="0" lang="en-US" sz="2300" b="0" i="0" u="none" strike="noStrike" kern="1200" cap="none" spc="0" normalizeH="0" baseline="0" noProof="0" dirty="0" err="1">
                <a:ln>
                  <a:noFill/>
                </a:ln>
                <a:solidFill>
                  <a:srgbClr val="081D32"/>
                </a:solidFill>
                <a:effectLst/>
                <a:uLnTx/>
                <a:uFillTx/>
                <a:latin typeface="Arial"/>
                <a:ea typeface="+mn-ea"/>
                <a:cs typeface="+mn-cs"/>
              </a:rPr>
              <a:t>loadingBar</a:t>
            </a:r>
            <a:r>
              <a:rPr kumimoji="0" lang="en-US" sz="2300" b="0" i="0" u="none" strike="noStrike" kern="1200" cap="none" spc="0" normalizeH="0" baseline="0" noProof="0" dirty="0">
                <a:ln>
                  <a:noFill/>
                </a:ln>
                <a:solidFill>
                  <a:srgbClr val="081D32"/>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int main()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81D32"/>
              </a:solidFill>
              <a:effectLst/>
              <a:uLnTx/>
              <a:uFillTx/>
              <a:latin typeface="Arial"/>
              <a:ea typeface="+mn-ea"/>
              <a:cs typeface="+mn-cs"/>
            </a:endParaRPr>
          </a:p>
        </p:txBody>
      </p:sp>
    </p:spTree>
    <p:extLst>
      <p:ext uri="{BB962C8B-B14F-4D97-AF65-F5344CB8AC3E}">
        <p14:creationId xmlns:p14="http://schemas.microsoft.com/office/powerpoint/2010/main" val="132780664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1"/>
          <p:cNvSpPr txBox="1">
            <a:spLocks noGrp="1"/>
          </p:cNvSpPr>
          <p:nvPr>
            <p:ph type="title"/>
          </p:nvPr>
        </p:nvSpPr>
        <p:spPr>
          <a:xfrm>
            <a:off x="578200" y="-80530"/>
            <a:ext cx="10272000" cy="942527"/>
          </a:xfrm>
          <a:prstGeom prst="rect">
            <a:avLst/>
          </a:prstGeom>
          <a:noFill/>
          <a:ln>
            <a:noFill/>
          </a:ln>
        </p:spPr>
        <p:txBody>
          <a:bodyPr spcFirstLastPara="1" wrap="square" lIns="121900" tIns="121900" rIns="121900" bIns="121900" anchor="t" anchorCtr="0">
            <a:noAutofit/>
          </a:bodyPr>
          <a:lstStyle/>
          <a:p>
            <a:r>
              <a:rPr lang="en-IN" dirty="0"/>
              <a:t>F</a:t>
            </a:r>
            <a:r>
              <a:rPr lang="en" dirty="0"/>
              <a:t>uture scope</a:t>
            </a:r>
            <a:endParaRPr dirty="0"/>
          </a:p>
        </p:txBody>
      </p:sp>
      <p:sp>
        <p:nvSpPr>
          <p:cNvPr id="486" name="Google Shape;486;p41"/>
          <p:cNvSpPr txBox="1">
            <a:spLocks noGrp="1"/>
          </p:cNvSpPr>
          <p:nvPr>
            <p:ph type="subTitle" idx="3"/>
          </p:nvPr>
        </p:nvSpPr>
        <p:spPr>
          <a:xfrm>
            <a:off x="959991" y="2862891"/>
            <a:ext cx="7583851" cy="1374400"/>
          </a:xfrm>
          <a:prstGeom prst="rect">
            <a:avLst/>
          </a:prstGeom>
        </p:spPr>
        <p:txBody>
          <a:bodyPr spcFirstLastPara="1" wrap="square" lIns="0" tIns="121900" rIns="0" bIns="121900" anchor="t" anchorCtr="0">
            <a:noAutofit/>
          </a:bodyPr>
          <a:lstStyle/>
          <a:p>
            <a:pPr marL="0" indent="0">
              <a:spcAft>
                <a:spcPts val="2133"/>
              </a:spcAft>
            </a:pPr>
            <a:r>
              <a:rPr lang="en-US" sz="2933" dirty="0">
                <a:latin typeface="Times New Roman" panose="02020603050405020304" pitchFamily="18" charset="0"/>
                <a:cs typeface="Times New Roman" panose="02020603050405020304" pitchFamily="18" charset="0"/>
              </a:rPr>
              <a:t>Records of client activities can be maintained.</a:t>
            </a:r>
            <a:endParaRPr sz="2933" dirty="0">
              <a:latin typeface="Times New Roman" panose="02020603050405020304" pitchFamily="18" charset="0"/>
              <a:cs typeface="Times New Roman" panose="02020603050405020304" pitchFamily="18" charset="0"/>
            </a:endParaRPr>
          </a:p>
        </p:txBody>
      </p:sp>
      <p:sp>
        <p:nvSpPr>
          <p:cNvPr id="487" name="Google Shape;487;p41"/>
          <p:cNvSpPr txBox="1">
            <a:spLocks noGrp="1"/>
          </p:cNvSpPr>
          <p:nvPr>
            <p:ph type="subTitle" idx="4"/>
          </p:nvPr>
        </p:nvSpPr>
        <p:spPr>
          <a:xfrm>
            <a:off x="959991" y="1567464"/>
            <a:ext cx="10659103" cy="1374400"/>
          </a:xfrm>
          <a:prstGeom prst="rect">
            <a:avLst/>
          </a:prstGeom>
        </p:spPr>
        <p:txBody>
          <a:bodyPr spcFirstLastPara="1" wrap="square" lIns="336000" tIns="121900" rIns="336000" bIns="121900" anchor="t" anchorCtr="0">
            <a:noAutofit/>
          </a:bodyPr>
          <a:lstStyle/>
          <a:p>
            <a:pPr marL="0" indent="0" algn="just">
              <a:spcAft>
                <a:spcPts val="2133"/>
              </a:spcAft>
            </a:pPr>
            <a:r>
              <a:rPr lang="en-US" sz="2933" dirty="0">
                <a:latin typeface="Times New Roman" panose="02020603050405020304" pitchFamily="18" charset="0"/>
                <a:cs typeface="Times New Roman" panose="02020603050405020304" pitchFamily="18" charset="0"/>
              </a:rPr>
              <a:t>Extra  and  user  defined  security  needs  can  be  employed.</a:t>
            </a:r>
          </a:p>
          <a:p>
            <a:pPr marL="0" indent="0" algn="just">
              <a:spcAft>
                <a:spcPts val="2133"/>
              </a:spcAft>
            </a:pPr>
            <a:endParaRPr sz="2933" dirty="0">
              <a:latin typeface="Times New Roman" panose="02020603050405020304" pitchFamily="18" charset="0"/>
              <a:cs typeface="Times New Roman" panose="02020603050405020304" pitchFamily="18" charset="0"/>
            </a:endParaRPr>
          </a:p>
        </p:txBody>
      </p:sp>
      <p:sp>
        <p:nvSpPr>
          <p:cNvPr id="489" name="Google Shape;489;p41"/>
          <p:cNvSpPr txBox="1">
            <a:spLocks noGrp="1"/>
          </p:cNvSpPr>
          <p:nvPr>
            <p:ph type="subTitle" idx="6"/>
          </p:nvPr>
        </p:nvSpPr>
        <p:spPr>
          <a:xfrm>
            <a:off x="1144289" y="3903297"/>
            <a:ext cx="10948475" cy="1374400"/>
          </a:xfrm>
          <a:prstGeom prst="rect">
            <a:avLst/>
          </a:prstGeom>
        </p:spPr>
        <p:txBody>
          <a:bodyPr spcFirstLastPara="1" wrap="square" lIns="121900" tIns="121900" rIns="121900" bIns="121900" anchor="t" anchorCtr="0">
            <a:noAutofit/>
          </a:bodyPr>
          <a:lstStyle/>
          <a:p>
            <a:pPr marL="0" indent="0" algn="just">
              <a:spcAft>
                <a:spcPts val="2133"/>
              </a:spcAft>
            </a:pPr>
            <a:r>
              <a:rPr lang="en-US" sz="2933" dirty="0">
                <a:latin typeface="Times New Roman" panose="02020603050405020304" pitchFamily="18" charset="0"/>
                <a:cs typeface="Times New Roman" panose="02020603050405020304" pitchFamily="18" charset="0"/>
              </a:rPr>
              <a:t>Another  enhancement  would  be  to  add  more  modules  to  cover  all information off the system</a:t>
            </a:r>
            <a:endParaRPr sz="2933" dirty="0">
              <a:latin typeface="Times New Roman" panose="02020603050405020304" pitchFamily="18" charset="0"/>
              <a:cs typeface="Times New Roman" panose="02020603050405020304" pitchFamily="18" charset="0"/>
            </a:endParaRPr>
          </a:p>
        </p:txBody>
      </p:sp>
      <p:sp>
        <p:nvSpPr>
          <p:cNvPr id="490" name="Google Shape;490;p41"/>
          <p:cNvSpPr/>
          <p:nvPr/>
        </p:nvSpPr>
        <p:spPr>
          <a:xfrm>
            <a:off x="380689" y="1533359"/>
            <a:ext cx="763600" cy="7636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91" name="Google Shape;491;p41"/>
          <p:cNvSpPr txBox="1"/>
          <p:nvPr/>
        </p:nvSpPr>
        <p:spPr>
          <a:xfrm>
            <a:off x="380689" y="1627559"/>
            <a:ext cx="763600" cy="4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7" b="1" kern="0" dirty="0">
                <a:solidFill>
                  <a:srgbClr val="081D32"/>
                </a:solidFill>
                <a:latin typeface="Roboto Mono"/>
                <a:ea typeface="Roboto Mono"/>
                <a:cs typeface="Roboto Mono"/>
                <a:sym typeface="Roboto Mono"/>
              </a:rPr>
              <a:t>01</a:t>
            </a:r>
            <a:endParaRPr sz="2667" b="1" kern="0" dirty="0">
              <a:solidFill>
                <a:srgbClr val="081D32"/>
              </a:solidFill>
              <a:latin typeface="Roboto Mono"/>
              <a:ea typeface="Roboto Mono"/>
              <a:cs typeface="Roboto Mono"/>
              <a:sym typeface="Roboto Mono"/>
            </a:endParaRPr>
          </a:p>
        </p:txBody>
      </p:sp>
      <p:sp>
        <p:nvSpPr>
          <p:cNvPr id="492" name="Google Shape;492;p41"/>
          <p:cNvSpPr/>
          <p:nvPr/>
        </p:nvSpPr>
        <p:spPr>
          <a:xfrm>
            <a:off x="380689" y="2852355"/>
            <a:ext cx="763600" cy="749135"/>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93" name="Google Shape;493;p41"/>
          <p:cNvSpPr txBox="1"/>
          <p:nvPr/>
        </p:nvSpPr>
        <p:spPr>
          <a:xfrm>
            <a:off x="380689" y="2962193"/>
            <a:ext cx="763600" cy="4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7" b="1" kern="0" dirty="0">
                <a:solidFill>
                  <a:srgbClr val="081D32"/>
                </a:solidFill>
                <a:latin typeface="Roboto Mono"/>
                <a:ea typeface="Roboto Mono"/>
                <a:cs typeface="Roboto Mono"/>
                <a:sym typeface="Roboto Mono"/>
              </a:rPr>
              <a:t>02</a:t>
            </a:r>
            <a:endParaRPr sz="2667" b="1" kern="0" dirty="0">
              <a:solidFill>
                <a:srgbClr val="081D32"/>
              </a:solidFill>
              <a:latin typeface="Roboto Mono"/>
              <a:ea typeface="Roboto Mono"/>
              <a:cs typeface="Roboto Mono"/>
              <a:sym typeface="Roboto Mono"/>
            </a:endParaRPr>
          </a:p>
        </p:txBody>
      </p:sp>
      <p:sp>
        <p:nvSpPr>
          <p:cNvPr id="494" name="Google Shape;494;p41"/>
          <p:cNvSpPr/>
          <p:nvPr/>
        </p:nvSpPr>
        <p:spPr>
          <a:xfrm>
            <a:off x="380689" y="4161497"/>
            <a:ext cx="763600" cy="7636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95" name="Google Shape;495;p41"/>
          <p:cNvSpPr txBox="1"/>
          <p:nvPr/>
        </p:nvSpPr>
        <p:spPr>
          <a:xfrm>
            <a:off x="380689" y="4237291"/>
            <a:ext cx="763600" cy="4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7" b="1" kern="0" dirty="0">
                <a:solidFill>
                  <a:srgbClr val="081D32"/>
                </a:solidFill>
                <a:latin typeface="Roboto Mono"/>
                <a:ea typeface="Roboto Mono"/>
                <a:cs typeface="Roboto Mono"/>
                <a:sym typeface="Roboto Mono"/>
              </a:rPr>
              <a:t>03</a:t>
            </a:r>
            <a:endParaRPr sz="2667" b="1" kern="0" dirty="0">
              <a:solidFill>
                <a:srgbClr val="081D32"/>
              </a:solidFill>
              <a:latin typeface="Roboto Mono"/>
              <a:ea typeface="Roboto Mono"/>
              <a:cs typeface="Roboto Mono"/>
              <a:sym typeface="Roboto Mono"/>
            </a:endParaRPr>
          </a:p>
        </p:txBody>
      </p:sp>
      <p:sp>
        <p:nvSpPr>
          <p:cNvPr id="19" name="Google Shape;494;p41">
            <a:extLst>
              <a:ext uri="{FF2B5EF4-FFF2-40B4-BE49-F238E27FC236}">
                <a16:creationId xmlns:a16="http://schemas.microsoft.com/office/drawing/2014/main" id="{3FA5A3FD-1DF9-4986-B861-786C6138167A}"/>
              </a:ext>
            </a:extLst>
          </p:cNvPr>
          <p:cNvSpPr/>
          <p:nvPr/>
        </p:nvSpPr>
        <p:spPr>
          <a:xfrm>
            <a:off x="380689" y="5424236"/>
            <a:ext cx="763600" cy="7636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1" name="Google Shape;495;p41">
            <a:extLst>
              <a:ext uri="{FF2B5EF4-FFF2-40B4-BE49-F238E27FC236}">
                <a16:creationId xmlns:a16="http://schemas.microsoft.com/office/drawing/2014/main" id="{85E8960D-847E-47B9-BD62-38C634836DE8}"/>
              </a:ext>
            </a:extLst>
          </p:cNvPr>
          <p:cNvSpPr txBox="1"/>
          <p:nvPr/>
        </p:nvSpPr>
        <p:spPr>
          <a:xfrm>
            <a:off x="380689" y="5560236"/>
            <a:ext cx="763600" cy="4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7" b="1" kern="0" dirty="0">
                <a:solidFill>
                  <a:srgbClr val="081D32"/>
                </a:solidFill>
                <a:latin typeface="Roboto Mono"/>
                <a:ea typeface="Roboto Mono"/>
                <a:cs typeface="Roboto Mono"/>
                <a:sym typeface="Roboto Mono"/>
              </a:rPr>
              <a:t>04</a:t>
            </a:r>
            <a:endParaRPr sz="2667" b="1" kern="0" dirty="0">
              <a:solidFill>
                <a:srgbClr val="081D32"/>
              </a:solidFill>
              <a:latin typeface="Roboto Mono"/>
              <a:ea typeface="Roboto Mono"/>
              <a:cs typeface="Roboto Mono"/>
              <a:sym typeface="Roboto Mono"/>
            </a:endParaRPr>
          </a:p>
        </p:txBody>
      </p:sp>
      <p:sp>
        <p:nvSpPr>
          <p:cNvPr id="22" name="Google Shape;489;p41">
            <a:extLst>
              <a:ext uri="{FF2B5EF4-FFF2-40B4-BE49-F238E27FC236}">
                <a16:creationId xmlns:a16="http://schemas.microsoft.com/office/drawing/2014/main" id="{9A87AB78-C15F-43BB-948D-A73633D3AB5D}"/>
              </a:ext>
            </a:extLst>
          </p:cNvPr>
          <p:cNvSpPr txBox="1">
            <a:spLocks/>
          </p:cNvSpPr>
          <p:nvPr/>
        </p:nvSpPr>
        <p:spPr>
          <a:xfrm>
            <a:off x="1243525" y="5413697"/>
            <a:ext cx="10948475" cy="137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1pPr>
            <a:lvl2pPr marL="914400" marR="0" lvl="1"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2pPr>
            <a:lvl3pPr marL="1371600" marR="0" lvl="2"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3pPr>
            <a:lvl4pPr marL="1828800" marR="0" lvl="3"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4pPr>
            <a:lvl5pPr marL="2286000" marR="0" lvl="4"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5pPr>
            <a:lvl6pPr marL="2743200" marR="0" lvl="5"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6pPr>
            <a:lvl7pPr marL="3200400" marR="0" lvl="6"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7pPr>
            <a:lvl8pPr marL="3657600" marR="0" lvl="7"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8pPr>
            <a:lvl9pPr marL="4114800" marR="0" lvl="8" indent="-317500" algn="ctr" rtl="0">
              <a:lnSpc>
                <a:spcPct val="100000"/>
              </a:lnSpc>
              <a:spcBef>
                <a:spcPts val="1600"/>
              </a:spcBef>
              <a:spcAft>
                <a:spcPts val="160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9pPr>
          </a:lstStyle>
          <a:p>
            <a:pPr marL="0" indent="0" algn="just" defTabSz="1219170">
              <a:spcAft>
                <a:spcPts val="2133"/>
              </a:spcAft>
              <a:buClr>
                <a:srgbClr val="FFFFFF"/>
              </a:buClr>
            </a:pPr>
            <a:r>
              <a:rPr lang="en-US" sz="2933" kern="0" dirty="0">
                <a:solidFill>
                  <a:srgbClr val="FFFFFF"/>
                </a:solidFill>
                <a:highlight>
                  <a:srgbClr val="081D32"/>
                </a:highlight>
                <a:latin typeface="Times New Roman" panose="02020603050405020304" pitchFamily="18" charset="0"/>
                <a:cs typeface="Times New Roman" panose="02020603050405020304" pitchFamily="18" charset="0"/>
              </a:rPr>
              <a:t>In Future there would be Multi Login System.</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000"/>
                                        <p:tgtEl>
                                          <p:spTgt spid="490"/>
                                        </p:tgtEl>
                                      </p:cBhvr>
                                    </p:animEffect>
                                  </p:childTnLst>
                                </p:cTn>
                              </p:par>
                              <p:par>
                                <p:cTn id="8" presetID="10" presetClass="entr" presetSubtype="0" fill="hold" nodeType="withEffect">
                                  <p:stCondLst>
                                    <p:cond delay="0"/>
                                  </p:stCondLst>
                                  <p:childTnLst>
                                    <p:set>
                                      <p:cBhvr>
                                        <p:cTn id="9" dur="1" fill="hold">
                                          <p:stCondLst>
                                            <p:cond delay="0"/>
                                          </p:stCondLst>
                                        </p:cTn>
                                        <p:tgtEl>
                                          <p:spTgt spid="492"/>
                                        </p:tgtEl>
                                        <p:attrNameLst>
                                          <p:attrName>style.visibility</p:attrName>
                                        </p:attrNameLst>
                                      </p:cBhvr>
                                      <p:to>
                                        <p:strVal val="visible"/>
                                      </p:to>
                                    </p:set>
                                    <p:animEffect transition="in" filter="fade">
                                      <p:cBhvr>
                                        <p:cTn id="10" dur="1000"/>
                                        <p:tgtEl>
                                          <p:spTgt spid="492"/>
                                        </p:tgtEl>
                                      </p:cBhvr>
                                    </p:animEffect>
                                  </p:childTnLst>
                                </p:cTn>
                              </p:par>
                              <p:par>
                                <p:cTn id="11" presetID="10" presetClass="entr" presetSubtype="0" fill="hold" nodeType="withEffect">
                                  <p:stCondLst>
                                    <p:cond delay="0"/>
                                  </p:stCondLst>
                                  <p:childTnLst>
                                    <p:set>
                                      <p:cBhvr>
                                        <p:cTn id="12" dur="1" fill="hold">
                                          <p:stCondLst>
                                            <p:cond delay="0"/>
                                          </p:stCondLst>
                                        </p:cTn>
                                        <p:tgtEl>
                                          <p:spTgt spid="494"/>
                                        </p:tgtEl>
                                        <p:attrNameLst>
                                          <p:attrName>style.visibility</p:attrName>
                                        </p:attrNameLst>
                                      </p:cBhvr>
                                      <p:to>
                                        <p:strVal val="visible"/>
                                      </p:to>
                                    </p:set>
                                    <p:animEffect transition="in" filter="fade">
                                      <p:cBhvr>
                                        <p:cTn id="13" dur="1000"/>
                                        <p:tgtEl>
                                          <p:spTgt spid="49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0EC0-C38C-41A8-A532-E2716966A416}"/>
              </a:ext>
            </a:extLst>
          </p:cNvPr>
          <p:cNvSpPr>
            <a:spLocks noGrp="1"/>
          </p:cNvSpPr>
          <p:nvPr>
            <p:ph type="title"/>
          </p:nvPr>
        </p:nvSpPr>
        <p:spPr>
          <a:xfrm>
            <a:off x="82858" y="717871"/>
            <a:ext cx="4240567" cy="5381177"/>
          </a:xfrm>
        </p:spPr>
        <p:txBody>
          <a:bodyPr/>
          <a:lstStyle/>
          <a:p>
            <a:r>
              <a:rPr lang="en-US" dirty="0"/>
              <a:t>CONCLUSION</a:t>
            </a:r>
          </a:p>
        </p:txBody>
      </p:sp>
      <p:sp>
        <p:nvSpPr>
          <p:cNvPr id="7" name="Footer Placeholder 6">
            <a:extLst>
              <a:ext uri="{FF2B5EF4-FFF2-40B4-BE49-F238E27FC236}">
                <a16:creationId xmlns:a16="http://schemas.microsoft.com/office/drawing/2014/main" id="{03C140D9-DDE2-4EEE-9B93-90EF3D3A08AB}"/>
              </a:ext>
            </a:extLst>
          </p:cNvPr>
          <p:cNvSpPr>
            <a:spLocks noGrp="1"/>
          </p:cNvSpPr>
          <p:nvPr>
            <p:ph type="ftr" sz="quarter" idx="11"/>
          </p:nvPr>
        </p:nvSpPr>
        <p:spPr>
          <a:xfrm rot="5400000">
            <a:off x="-1828800" y="1911096"/>
            <a:ext cx="41148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venir Next LT Pro"/>
                <a:ea typeface="+mn-ea"/>
                <a:cs typeface="+mn-cs"/>
              </a:rPr>
              <a:t>Sample Footer Text</a:t>
            </a:r>
          </a:p>
        </p:txBody>
      </p:sp>
      <p:sp>
        <p:nvSpPr>
          <p:cNvPr id="3" name="Date Placeholder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300" normalizeH="0" baseline="0" noProof="0" dirty="0">
                <a:ln>
                  <a:noFill/>
                </a:ln>
                <a:solidFill>
                  <a:srgbClr val="FFFFFF"/>
                </a:solidFill>
                <a:effectLst/>
                <a:uLnTx/>
                <a:uFillTx/>
                <a:latin typeface="Avenir Next LT Pro Light"/>
                <a:ea typeface="+mn-ea"/>
                <a:cs typeface="+mn-cs"/>
              </a:rPr>
              <a:t>Monday, February 1, 20XX</a:t>
            </a:r>
          </a:p>
        </p:txBody>
      </p:sp>
      <p:sp>
        <p:nvSpPr>
          <p:cNvPr id="4" name="Slide Number Placeholder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389E6-C847-4AD0-B56D-D205B2EAB1EE}" type="slidenum">
              <a:rPr kumimoji="0" lang="en-US" sz="800" b="0" i="0" u="none" strike="noStrike" kern="1200" cap="none" spc="0" normalizeH="0" baseline="0" noProof="0" smtClean="0">
                <a:ln>
                  <a:noFill/>
                </a:ln>
                <a:solidFill>
                  <a:srgbClr val="FFFFFF"/>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dirty="0">
              <a:ln>
                <a:noFill/>
              </a:ln>
              <a:solidFill>
                <a:srgbClr val="FFFFFF"/>
              </a:solidFill>
              <a:effectLst/>
              <a:uLnTx/>
              <a:uFillTx/>
              <a:latin typeface="Avenir Next LT Pro Light"/>
              <a:ea typeface="+mn-ea"/>
              <a:cs typeface="+mn-cs"/>
            </a:endParaRPr>
          </a:p>
        </p:txBody>
      </p:sp>
      <p:pic>
        <p:nvPicPr>
          <p:cNvPr id="13" name="Picture Placeholder 12">
            <a:extLst>
              <a:ext uri="{FF2B5EF4-FFF2-40B4-BE49-F238E27FC236}">
                <a16:creationId xmlns:a16="http://schemas.microsoft.com/office/drawing/2014/main" id="{04218B9C-20A9-40F4-9B5E-2C74204AFE9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922" r="2922"/>
          <a:stretch>
            <a:fillRect/>
          </a:stretch>
        </p:blipFill>
        <p:spPr>
          <a:xfrm>
            <a:off x="3658665" y="518951"/>
            <a:ext cx="2962656" cy="2514600"/>
          </a:xfrm>
        </p:spPr>
      </p:pic>
      <p:pic>
        <p:nvPicPr>
          <p:cNvPr id="17" name="Picture Placeholder 16">
            <a:extLst>
              <a:ext uri="{FF2B5EF4-FFF2-40B4-BE49-F238E27FC236}">
                <a16:creationId xmlns:a16="http://schemas.microsoft.com/office/drawing/2014/main" id="{D2AD0FBF-C2B4-4239-87E9-D26F4A2A685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5837" r="5837"/>
          <a:stretch>
            <a:fillRect/>
          </a:stretch>
        </p:blipFill>
        <p:spPr>
          <a:xfrm>
            <a:off x="3711753" y="3783368"/>
            <a:ext cx="2962656" cy="2514600"/>
          </a:xfrm>
        </p:spPr>
      </p:pic>
      <p:sp>
        <p:nvSpPr>
          <p:cNvPr id="18" name="TextBox 17">
            <a:extLst>
              <a:ext uri="{FF2B5EF4-FFF2-40B4-BE49-F238E27FC236}">
                <a16:creationId xmlns:a16="http://schemas.microsoft.com/office/drawing/2014/main" id="{A7E8B811-923B-458E-A2F7-3E8AF7F2DE03}"/>
              </a:ext>
            </a:extLst>
          </p:cNvPr>
          <p:cNvSpPr txBox="1"/>
          <p:nvPr/>
        </p:nvSpPr>
        <p:spPr>
          <a:xfrm>
            <a:off x="7146525" y="518951"/>
            <a:ext cx="4607510" cy="5847755"/>
          </a:xfrm>
          <a:prstGeom prst="rect">
            <a:avLst/>
          </a:prstGeom>
          <a:noFill/>
        </p:spPr>
        <p:txBody>
          <a:bodyPr wrap="square" rtlCol="0">
            <a:spAutoFit/>
          </a:bodyPr>
          <a:lstStyle/>
          <a:p>
            <a:pPr marL="285750" indent="-285750" algn="just">
              <a:buFont typeface="Wingdings" panose="05000000000000000000" pitchFamily="2" charset="2"/>
              <a:buChar char="Ø"/>
            </a:pPr>
            <a:r>
              <a:rPr lang="en-US" sz="2200" dirty="0"/>
              <a:t>Our Program is encrypted by a Login Form.</a:t>
            </a:r>
          </a:p>
          <a:p>
            <a:pPr algn="just"/>
            <a:endParaRPr lang="en-IN" sz="2200" dirty="0"/>
          </a:p>
          <a:p>
            <a:pPr marL="285750" indent="-285750" algn="just">
              <a:buFont typeface="Wingdings" panose="05000000000000000000" pitchFamily="2" charset="2"/>
              <a:buChar char="Ø"/>
            </a:pPr>
            <a:r>
              <a:rPr lang="en-IN" sz="2200" dirty="0"/>
              <a:t>We provide a easy handling system in which user can Reservation of Tickets, View available Trains, Cancel the Booked tickets etc.</a:t>
            </a:r>
          </a:p>
          <a:p>
            <a:pPr algn="just"/>
            <a:endParaRPr lang="en-IN" sz="2200" dirty="0"/>
          </a:p>
          <a:p>
            <a:pPr marL="285750" indent="-285750" algn="just">
              <a:buFont typeface="Wingdings" panose="05000000000000000000" pitchFamily="2" charset="2"/>
              <a:buChar char="Ø"/>
            </a:pPr>
            <a:r>
              <a:rPr lang="en-US" sz="2200" dirty="0"/>
              <a:t>Customer can also vies their Tickets after the execution of program.</a:t>
            </a:r>
          </a:p>
          <a:p>
            <a:pPr algn="just"/>
            <a:endParaRPr lang="en-US" sz="2200" dirty="0"/>
          </a:p>
          <a:p>
            <a:pPr marL="285750" indent="-285750" algn="just">
              <a:buFont typeface="Wingdings" panose="05000000000000000000" pitchFamily="2" charset="2"/>
              <a:buChar char="Ø"/>
            </a:pPr>
            <a:r>
              <a:rPr lang="en-US" sz="2200" dirty="0"/>
              <a:t>The Main thing is that we can access user Data Base even after the execution of program with the help of File </a:t>
            </a:r>
            <a:r>
              <a:rPr lang="en-US" sz="2200" dirty="0" err="1"/>
              <a:t>handeling</a:t>
            </a:r>
            <a:r>
              <a:rPr lang="en-US" sz="2200" dirty="0"/>
              <a:t>.</a:t>
            </a:r>
          </a:p>
        </p:txBody>
      </p:sp>
    </p:spTree>
    <p:extLst>
      <p:ext uri="{BB962C8B-B14F-4D97-AF65-F5344CB8AC3E}">
        <p14:creationId xmlns:p14="http://schemas.microsoft.com/office/powerpoint/2010/main" val="31894884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522AFE-9C8C-4399-9F4A-9BC5F560A982}"/>
              </a:ext>
            </a:extLst>
          </p:cNvPr>
          <p:cNvSpPr>
            <a:spLocks noGrp="1"/>
          </p:cNvSpPr>
          <p:nvPr>
            <p:ph type="dt" sz="half" idx="10"/>
          </p:nvPr>
        </p:nvSpPr>
        <p:spPr/>
        <p:txBody>
          <a:bodyPr/>
          <a:lstStyle/>
          <a:p>
            <a:r>
              <a:rPr lang="en-US"/>
              <a:t>Monday, February 1, 20XX</a:t>
            </a:r>
            <a:endParaRPr lang="en-US" dirty="0"/>
          </a:p>
        </p:txBody>
      </p:sp>
      <p:sp>
        <p:nvSpPr>
          <p:cNvPr id="3" name="Footer Placeholder 2">
            <a:extLst>
              <a:ext uri="{FF2B5EF4-FFF2-40B4-BE49-F238E27FC236}">
                <a16:creationId xmlns:a16="http://schemas.microsoft.com/office/drawing/2014/main" id="{F13A7F8D-6CC9-4FB1-A0E9-56DE091E168D}"/>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52E8A67B-6047-4BE7-AA5F-1A6AA5DF61E6}"/>
              </a:ext>
            </a:extLst>
          </p:cNvPr>
          <p:cNvSpPr>
            <a:spLocks noGrp="1"/>
          </p:cNvSpPr>
          <p:nvPr>
            <p:ph type="sldNum" sz="quarter" idx="12"/>
          </p:nvPr>
        </p:nvSpPr>
        <p:spPr/>
        <p:txBody>
          <a:bodyPr/>
          <a:lstStyle/>
          <a:p>
            <a:fld id="{C01389E6-C847-4AD0-B56D-D205B2EAB1EE}" type="slidenum">
              <a:rPr lang="en-US" smtClean="0"/>
              <a:t>23</a:t>
            </a:fld>
            <a:endParaRPr lang="en-US" dirty="0"/>
          </a:p>
        </p:txBody>
      </p:sp>
      <p:sp>
        <p:nvSpPr>
          <p:cNvPr id="5" name="Rectangle 4">
            <a:extLst>
              <a:ext uri="{FF2B5EF4-FFF2-40B4-BE49-F238E27FC236}">
                <a16:creationId xmlns:a16="http://schemas.microsoft.com/office/drawing/2014/main" id="{718CB4FF-2C6C-427A-807C-9D3871EA9DA5}"/>
              </a:ext>
            </a:extLst>
          </p:cNvPr>
          <p:cNvSpPr/>
          <p:nvPr/>
        </p:nvSpPr>
        <p:spPr>
          <a:xfrm>
            <a:off x="3721614" y="99847"/>
            <a:ext cx="4464684"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REFERENCES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TextBox 6">
            <a:extLst>
              <a:ext uri="{FF2B5EF4-FFF2-40B4-BE49-F238E27FC236}">
                <a16:creationId xmlns:a16="http://schemas.microsoft.com/office/drawing/2014/main" id="{D5C5E373-AC30-4B2D-934A-BA4EDA7540E8}"/>
              </a:ext>
            </a:extLst>
          </p:cNvPr>
          <p:cNvSpPr txBox="1"/>
          <p:nvPr/>
        </p:nvSpPr>
        <p:spPr>
          <a:xfrm>
            <a:off x="727969" y="1513265"/>
            <a:ext cx="11008311" cy="4247317"/>
          </a:xfrm>
          <a:prstGeom prst="rect">
            <a:avLst/>
          </a:prstGeom>
          <a:noFill/>
        </p:spPr>
        <p:txBody>
          <a:bodyPr wrap="square">
            <a:spAutoFit/>
          </a:bodyPr>
          <a:lstStyle/>
          <a:p>
            <a:pPr algn="l"/>
            <a:r>
              <a:rPr lang="en-IN" b="0" i="0" dirty="0">
                <a:solidFill>
                  <a:srgbClr val="231F20"/>
                </a:solidFill>
                <a:effectLst/>
                <a:latin typeface="ff3"/>
              </a:rPr>
              <a:t>[1]</a:t>
            </a:r>
            <a:r>
              <a:rPr lang="en-IN" b="0" i="0" dirty="0">
                <a:solidFill>
                  <a:srgbClr val="231F20"/>
                </a:solidFill>
                <a:effectLst/>
                <a:latin typeface="ffb"/>
              </a:rPr>
              <a:t> </a:t>
            </a:r>
            <a:r>
              <a:rPr lang="en-IN" b="0" i="0" dirty="0">
                <a:solidFill>
                  <a:srgbClr val="231F20"/>
                </a:solidFill>
                <a:effectLst/>
                <a:latin typeface="ff3"/>
              </a:rPr>
              <a:t>Guimaraes, Mario. The Kennesaw Database Courseware (KDC) with an Evaluation Component, Proceedings of    42nd ACM-Southeast Conference, April, 2004, Huntsville, Alabama.</a:t>
            </a:r>
          </a:p>
          <a:p>
            <a:pPr algn="l"/>
            <a:r>
              <a:rPr lang="en-IN" b="0" i="0" dirty="0">
                <a:solidFill>
                  <a:srgbClr val="231F20"/>
                </a:solidFill>
                <a:effectLst/>
                <a:latin typeface="ff3"/>
              </a:rPr>
              <a:t> </a:t>
            </a:r>
          </a:p>
          <a:p>
            <a:pPr algn="l"/>
            <a:r>
              <a:rPr lang="en-IN" b="0" i="0" dirty="0">
                <a:solidFill>
                  <a:srgbClr val="231F20"/>
                </a:solidFill>
                <a:effectLst/>
                <a:latin typeface="ff3"/>
              </a:rPr>
              <a:t>[2]</a:t>
            </a:r>
            <a:r>
              <a:rPr lang="en-IN" b="0" i="0" dirty="0">
                <a:solidFill>
                  <a:srgbClr val="231F20"/>
                </a:solidFill>
                <a:effectLst/>
                <a:latin typeface="ffb"/>
              </a:rPr>
              <a:t> </a:t>
            </a:r>
            <a:r>
              <a:rPr lang="en-IN" b="0" i="0" dirty="0">
                <a:solidFill>
                  <a:srgbClr val="231F20"/>
                </a:solidFill>
                <a:effectLst/>
                <a:latin typeface="ff3"/>
              </a:rPr>
              <a:t>J. Armendariz. Design and Implementation of Database Replication Protocols in the MADIS Architecture . PhD thesis, Universidad Publica de Navarra, Pamplona, Spain, 2006. </a:t>
            </a:r>
          </a:p>
          <a:p>
            <a:pPr algn="l"/>
            <a:endParaRPr lang="en-IN" b="0" i="0" dirty="0">
              <a:solidFill>
                <a:srgbClr val="231F20"/>
              </a:solidFill>
              <a:effectLst/>
              <a:latin typeface="ff3"/>
            </a:endParaRPr>
          </a:p>
          <a:p>
            <a:pPr algn="l"/>
            <a:r>
              <a:rPr lang="en-IN" b="0" i="0" dirty="0">
                <a:solidFill>
                  <a:srgbClr val="231F20"/>
                </a:solidFill>
                <a:effectLst/>
                <a:latin typeface="ff3"/>
              </a:rPr>
              <a:t>[3]</a:t>
            </a:r>
            <a:r>
              <a:rPr lang="en-IN" b="0" i="0" dirty="0">
                <a:solidFill>
                  <a:srgbClr val="231F20"/>
                </a:solidFill>
                <a:effectLst/>
                <a:latin typeface="ffb"/>
              </a:rPr>
              <a:t> </a:t>
            </a:r>
            <a:r>
              <a:rPr lang="en-IN" b="0" i="0" dirty="0">
                <a:solidFill>
                  <a:srgbClr val="231F20"/>
                </a:solidFill>
                <a:effectLst/>
                <a:latin typeface="ff3"/>
              </a:rPr>
              <a:t>P. Bernstein, V. </a:t>
            </a:r>
            <a:r>
              <a:rPr lang="en-IN" b="0" i="0" dirty="0" err="1">
                <a:solidFill>
                  <a:srgbClr val="231F20"/>
                </a:solidFill>
                <a:effectLst/>
                <a:latin typeface="ff3"/>
              </a:rPr>
              <a:t>Hadzilacos</a:t>
            </a:r>
            <a:r>
              <a:rPr lang="en-IN" b="0" i="0" dirty="0">
                <a:solidFill>
                  <a:srgbClr val="231F20"/>
                </a:solidFill>
                <a:effectLst/>
                <a:latin typeface="ff3"/>
              </a:rPr>
              <a:t>, and N. Goodman. Concurrency Control and Recovery in Database Systems. Addison </a:t>
            </a:r>
          </a:p>
          <a:p>
            <a:pPr algn="l"/>
            <a:r>
              <a:rPr lang="en-IN" b="0" i="0" dirty="0">
                <a:solidFill>
                  <a:srgbClr val="231F20"/>
                </a:solidFill>
                <a:effectLst/>
                <a:latin typeface="ff3"/>
              </a:rPr>
              <a:t>Wesley, 1987. </a:t>
            </a:r>
          </a:p>
          <a:p>
            <a:pPr algn="l"/>
            <a:endParaRPr lang="en-IN" b="0" i="0" dirty="0">
              <a:solidFill>
                <a:srgbClr val="231F20"/>
              </a:solidFill>
              <a:effectLst/>
              <a:latin typeface="ff3"/>
            </a:endParaRPr>
          </a:p>
          <a:p>
            <a:pPr algn="l"/>
            <a:r>
              <a:rPr lang="en-IN" b="0" i="0" dirty="0">
                <a:solidFill>
                  <a:srgbClr val="231F20"/>
                </a:solidFill>
                <a:effectLst/>
                <a:latin typeface="ff3"/>
              </a:rPr>
              <a:t>[4]</a:t>
            </a:r>
            <a:r>
              <a:rPr lang="en-IN" b="0" i="0" dirty="0">
                <a:solidFill>
                  <a:srgbClr val="231F20"/>
                </a:solidFill>
                <a:effectLst/>
                <a:latin typeface="ffb"/>
              </a:rPr>
              <a:t> </a:t>
            </a:r>
            <a:r>
              <a:rPr lang="en-IN" b="0" i="0" dirty="0">
                <a:solidFill>
                  <a:srgbClr val="231F20"/>
                </a:solidFill>
                <a:effectLst/>
                <a:latin typeface="ff3"/>
              </a:rPr>
              <a:t>M. Carey and M. </a:t>
            </a:r>
            <a:r>
              <a:rPr lang="en-IN" b="0" i="0" dirty="0" err="1">
                <a:solidFill>
                  <a:srgbClr val="231F20"/>
                </a:solidFill>
                <a:effectLst/>
                <a:latin typeface="ff3"/>
              </a:rPr>
              <a:t>Livny</a:t>
            </a:r>
            <a:r>
              <a:rPr lang="en-IN" b="0" i="0" dirty="0">
                <a:solidFill>
                  <a:srgbClr val="231F20"/>
                </a:solidFill>
                <a:effectLst/>
                <a:latin typeface="ff3"/>
              </a:rPr>
              <a:t>. Conflict detection trade-offs for replicated data. ACM Trans. Database Syst., 16(4):703-746, 1991. </a:t>
            </a:r>
          </a:p>
          <a:p>
            <a:pPr algn="l"/>
            <a:endParaRPr lang="en-IN" b="0" i="0" dirty="0">
              <a:solidFill>
                <a:srgbClr val="231F20"/>
              </a:solidFill>
              <a:effectLst/>
              <a:latin typeface="ff3"/>
            </a:endParaRPr>
          </a:p>
          <a:p>
            <a:pPr algn="l"/>
            <a:r>
              <a:rPr lang="en-IN" b="0" i="0" dirty="0">
                <a:solidFill>
                  <a:srgbClr val="231F20"/>
                </a:solidFill>
                <a:effectLst/>
                <a:latin typeface="ff3"/>
              </a:rPr>
              <a:t>[5]</a:t>
            </a:r>
            <a:r>
              <a:rPr lang="en-IN" b="0" i="0" dirty="0">
                <a:solidFill>
                  <a:srgbClr val="231F20"/>
                </a:solidFill>
                <a:effectLst/>
                <a:latin typeface="ffb"/>
              </a:rPr>
              <a:t> </a:t>
            </a:r>
            <a:r>
              <a:rPr lang="en-IN" b="0" i="0" dirty="0">
                <a:solidFill>
                  <a:srgbClr val="231F20"/>
                </a:solidFill>
                <a:effectLst/>
                <a:latin typeface="ff3"/>
              </a:rPr>
              <a:t>J. Armendariz, J. G. de </a:t>
            </a:r>
            <a:r>
              <a:rPr lang="en-IN" b="0" i="0" dirty="0" err="1">
                <a:solidFill>
                  <a:srgbClr val="231F20"/>
                </a:solidFill>
                <a:effectLst/>
                <a:latin typeface="ff3"/>
              </a:rPr>
              <a:t>Mendivil</a:t>
            </a:r>
            <a:r>
              <a:rPr lang="en-IN" b="0" i="0" dirty="0">
                <a:solidFill>
                  <a:srgbClr val="231F20"/>
                </a:solidFill>
                <a:effectLst/>
                <a:latin typeface="ff3"/>
              </a:rPr>
              <a:t>, and F. Munoz-</a:t>
            </a:r>
            <a:r>
              <a:rPr lang="en-IN" b="0" i="0" dirty="0" err="1">
                <a:solidFill>
                  <a:srgbClr val="231F20"/>
                </a:solidFill>
                <a:effectLst/>
                <a:latin typeface="ff3"/>
              </a:rPr>
              <a:t>Escoi</a:t>
            </a:r>
            <a:r>
              <a:rPr lang="en-IN" b="0" i="0" dirty="0">
                <a:solidFill>
                  <a:srgbClr val="231F20"/>
                </a:solidFill>
                <a:effectLst/>
                <a:latin typeface="ff3"/>
              </a:rPr>
              <a:t>. A lock-based algorithm for concurrency control and recovery in a middleware replication software architecture. In HICSS, page 291a. IEEE Computer Science, 2005. </a:t>
            </a:r>
          </a:p>
          <a:p>
            <a:pPr algn="l"/>
            <a:endParaRPr lang="en-IN" b="0" i="0" dirty="0">
              <a:solidFill>
                <a:srgbClr val="231F20"/>
              </a:solidFill>
              <a:effectLst/>
              <a:latin typeface="ff3"/>
            </a:endParaRPr>
          </a:p>
        </p:txBody>
      </p:sp>
    </p:spTree>
    <p:extLst>
      <p:ext uri="{BB962C8B-B14F-4D97-AF65-F5344CB8AC3E}">
        <p14:creationId xmlns:p14="http://schemas.microsoft.com/office/powerpoint/2010/main" val="22257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pSp>
        <p:nvGrpSpPr>
          <p:cNvPr id="2" name="Google Shape;167;p30">
            <a:extLst>
              <a:ext uri="{FF2B5EF4-FFF2-40B4-BE49-F238E27FC236}">
                <a16:creationId xmlns:a16="http://schemas.microsoft.com/office/drawing/2014/main" id="{98ED31B4-024D-4C6B-9349-FE422C9B6590}"/>
              </a:ext>
            </a:extLst>
          </p:cNvPr>
          <p:cNvGrpSpPr/>
          <p:nvPr/>
        </p:nvGrpSpPr>
        <p:grpSpPr>
          <a:xfrm>
            <a:off x="87517" y="1636647"/>
            <a:ext cx="2023300" cy="2130788"/>
            <a:chOff x="2446425" y="1033300"/>
            <a:chExt cx="1176650" cy="1710350"/>
          </a:xfrm>
        </p:grpSpPr>
        <p:sp>
          <p:nvSpPr>
            <p:cNvPr id="3" name="Google Shape;168;p30">
              <a:extLst>
                <a:ext uri="{FF2B5EF4-FFF2-40B4-BE49-F238E27FC236}">
                  <a16:creationId xmlns:a16="http://schemas.microsoft.com/office/drawing/2014/main" id="{F5CD325D-FC56-4595-92C8-7B2F38F13C5F}"/>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 name="Google Shape;169;p30">
              <a:extLst>
                <a:ext uri="{FF2B5EF4-FFF2-40B4-BE49-F238E27FC236}">
                  <a16:creationId xmlns:a16="http://schemas.microsoft.com/office/drawing/2014/main" id="{DF944BD8-7F71-4BEA-B331-CF119E841759}"/>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 name="Google Shape;170;p30">
              <a:extLst>
                <a:ext uri="{FF2B5EF4-FFF2-40B4-BE49-F238E27FC236}">
                  <a16:creationId xmlns:a16="http://schemas.microsoft.com/office/drawing/2014/main" id="{9942DA2C-0C07-424B-BF34-E69541B97645}"/>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Google Shape;171;p30">
              <a:extLst>
                <a:ext uri="{FF2B5EF4-FFF2-40B4-BE49-F238E27FC236}">
                  <a16:creationId xmlns:a16="http://schemas.microsoft.com/office/drawing/2014/main" id="{FBF3AE9C-5724-45F7-92E9-8E6EF62DFF7D}"/>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7" name="Google Shape;172;p30">
              <a:extLst>
                <a:ext uri="{FF2B5EF4-FFF2-40B4-BE49-F238E27FC236}">
                  <a16:creationId xmlns:a16="http://schemas.microsoft.com/office/drawing/2014/main" id="{7626FC13-B2E5-4FE2-8B2A-72F720A3EB09}"/>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Ritesh </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8" name="Google Shape;173;p30">
              <a:extLst>
                <a:ext uri="{FF2B5EF4-FFF2-40B4-BE49-F238E27FC236}">
                  <a16:creationId xmlns:a16="http://schemas.microsoft.com/office/drawing/2014/main" id="{8C587614-1F57-4648-B548-DA44192A8D9C}"/>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
        <p:nvSpPr>
          <p:cNvPr id="9" name="Thought Bubble: Cloud 8">
            <a:extLst>
              <a:ext uri="{FF2B5EF4-FFF2-40B4-BE49-F238E27FC236}">
                <a16:creationId xmlns:a16="http://schemas.microsoft.com/office/drawing/2014/main" id="{FEA700A3-E1BF-4BF9-A92A-8109777958B7}"/>
              </a:ext>
            </a:extLst>
          </p:cNvPr>
          <p:cNvSpPr/>
          <p:nvPr/>
        </p:nvSpPr>
        <p:spPr>
          <a:xfrm>
            <a:off x="-2331" y="0"/>
            <a:ext cx="5593506"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Ritesh Pokarne.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Captain of these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made these PPT &amp; Helped in Coding</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grpSp>
        <p:nvGrpSpPr>
          <p:cNvPr id="10" name="Google Shape;195;p30">
            <a:extLst>
              <a:ext uri="{FF2B5EF4-FFF2-40B4-BE49-F238E27FC236}">
                <a16:creationId xmlns:a16="http://schemas.microsoft.com/office/drawing/2014/main" id="{5CB3E7B3-E1AF-4021-81C0-3C60450B2055}"/>
              </a:ext>
            </a:extLst>
          </p:cNvPr>
          <p:cNvGrpSpPr/>
          <p:nvPr/>
        </p:nvGrpSpPr>
        <p:grpSpPr>
          <a:xfrm flipH="1">
            <a:off x="10202386" y="1699919"/>
            <a:ext cx="1972159" cy="2373440"/>
            <a:chOff x="2446425" y="1033300"/>
            <a:chExt cx="1176650" cy="1710350"/>
          </a:xfrm>
        </p:grpSpPr>
        <p:sp>
          <p:nvSpPr>
            <p:cNvPr id="11" name="Google Shape;196;p30">
              <a:extLst>
                <a:ext uri="{FF2B5EF4-FFF2-40B4-BE49-F238E27FC236}">
                  <a16:creationId xmlns:a16="http://schemas.microsoft.com/office/drawing/2014/main" id="{B8BFEA61-D84A-47CC-827A-7A8784501571}"/>
                </a:ext>
              </a:extLst>
            </p:cNvPr>
            <p:cNvSpPr/>
            <p:nvPr/>
          </p:nvSpPr>
          <p:spPr>
            <a:xfrm>
              <a:off x="2573166" y="1296528"/>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2" name="Google Shape;197;p30">
              <a:extLst>
                <a:ext uri="{FF2B5EF4-FFF2-40B4-BE49-F238E27FC236}">
                  <a16:creationId xmlns:a16="http://schemas.microsoft.com/office/drawing/2014/main" id="{CE108FAB-8CFB-4341-AD77-D757919522C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3" name="Google Shape;198;p30">
              <a:extLst>
                <a:ext uri="{FF2B5EF4-FFF2-40B4-BE49-F238E27FC236}">
                  <a16:creationId xmlns:a16="http://schemas.microsoft.com/office/drawing/2014/main" id="{9F2D59D9-8892-44AB-9327-857DCA8DCB6D}"/>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4" name="Google Shape;199;p30">
              <a:extLst>
                <a:ext uri="{FF2B5EF4-FFF2-40B4-BE49-F238E27FC236}">
                  <a16:creationId xmlns:a16="http://schemas.microsoft.com/office/drawing/2014/main" id="{E184FAD1-72C2-4F04-8511-AECF6017F639}"/>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5" name="Google Shape;200;p30">
              <a:extLst>
                <a:ext uri="{FF2B5EF4-FFF2-40B4-BE49-F238E27FC236}">
                  <a16:creationId xmlns:a16="http://schemas.microsoft.com/office/drawing/2014/main" id="{EFC153DC-E580-46BF-94A0-70FBA3591717}"/>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Piyush</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6" name="Google Shape;201;p30">
              <a:extLst>
                <a:ext uri="{FF2B5EF4-FFF2-40B4-BE49-F238E27FC236}">
                  <a16:creationId xmlns:a16="http://schemas.microsoft.com/office/drawing/2014/main" id="{9290DDFF-5C13-4925-8757-69A34F959CDF}"/>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
        <p:nvSpPr>
          <p:cNvPr id="17" name="Thought Bubble: Cloud 16">
            <a:extLst>
              <a:ext uri="{FF2B5EF4-FFF2-40B4-BE49-F238E27FC236}">
                <a16:creationId xmlns:a16="http://schemas.microsoft.com/office/drawing/2014/main" id="{CD866E4E-553B-4BB1-9949-F06990D331AB}"/>
              </a:ext>
            </a:extLst>
          </p:cNvPr>
          <p:cNvSpPr/>
          <p:nvPr/>
        </p:nvSpPr>
        <p:spPr>
          <a:xfrm flipH="1">
            <a:off x="7222970" y="-49426"/>
            <a:ext cx="4895850"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Piyush Sonar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Tech Ninja.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made the code Successfully run</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grpSp>
        <p:nvGrpSpPr>
          <p:cNvPr id="18" name="Google Shape;174;p30">
            <a:extLst>
              <a:ext uri="{FF2B5EF4-FFF2-40B4-BE49-F238E27FC236}">
                <a16:creationId xmlns:a16="http://schemas.microsoft.com/office/drawing/2014/main" id="{509C7899-B417-4D12-8C74-EBA95C8CCBD5}"/>
              </a:ext>
            </a:extLst>
          </p:cNvPr>
          <p:cNvGrpSpPr/>
          <p:nvPr/>
        </p:nvGrpSpPr>
        <p:grpSpPr>
          <a:xfrm>
            <a:off x="229660" y="4725018"/>
            <a:ext cx="1739013" cy="2107608"/>
            <a:chOff x="2446425" y="1033300"/>
            <a:chExt cx="1176650" cy="1710350"/>
          </a:xfrm>
        </p:grpSpPr>
        <p:sp>
          <p:nvSpPr>
            <p:cNvPr id="19" name="Google Shape;175;p30">
              <a:extLst>
                <a:ext uri="{FF2B5EF4-FFF2-40B4-BE49-F238E27FC236}">
                  <a16:creationId xmlns:a16="http://schemas.microsoft.com/office/drawing/2014/main" id="{8AE4C02F-1CBF-4AD9-BBCB-4C66EF41F220}"/>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 name="Google Shape;176;p30">
              <a:extLst>
                <a:ext uri="{FF2B5EF4-FFF2-40B4-BE49-F238E27FC236}">
                  <a16:creationId xmlns:a16="http://schemas.microsoft.com/office/drawing/2014/main" id="{0EAADBF3-64CF-4BF2-BACD-7429CB5539A6}"/>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1" name="Google Shape;177;p30">
              <a:extLst>
                <a:ext uri="{FF2B5EF4-FFF2-40B4-BE49-F238E27FC236}">
                  <a16:creationId xmlns:a16="http://schemas.microsoft.com/office/drawing/2014/main" id="{D154C8D6-0D95-4B55-AD47-D405770BAB3A}"/>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2" name="Google Shape;178;p30">
              <a:extLst>
                <a:ext uri="{FF2B5EF4-FFF2-40B4-BE49-F238E27FC236}">
                  <a16:creationId xmlns:a16="http://schemas.microsoft.com/office/drawing/2014/main" id="{9DA8B810-B086-422A-9AB6-12CA1427BBAA}"/>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3" name="Google Shape;179;p30">
              <a:extLst>
                <a:ext uri="{FF2B5EF4-FFF2-40B4-BE49-F238E27FC236}">
                  <a16:creationId xmlns:a16="http://schemas.microsoft.com/office/drawing/2014/main" id="{6AF5EE4B-E301-4832-B93F-4870273F794D}"/>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Harsh</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4" name="Google Shape;180;p30">
              <a:extLst>
                <a:ext uri="{FF2B5EF4-FFF2-40B4-BE49-F238E27FC236}">
                  <a16:creationId xmlns:a16="http://schemas.microsoft.com/office/drawing/2014/main" id="{62839BED-E411-42F3-AB6A-AA81B97CCD63}"/>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
        <p:nvSpPr>
          <p:cNvPr id="25" name="Thought Bubble: Cloud 24">
            <a:extLst>
              <a:ext uri="{FF2B5EF4-FFF2-40B4-BE49-F238E27FC236}">
                <a16:creationId xmlns:a16="http://schemas.microsoft.com/office/drawing/2014/main" id="{89E929D0-38B3-4A8D-9726-F7334A175831}"/>
              </a:ext>
            </a:extLst>
          </p:cNvPr>
          <p:cNvSpPr/>
          <p:nvPr/>
        </p:nvSpPr>
        <p:spPr>
          <a:xfrm>
            <a:off x="1101522" y="3308654"/>
            <a:ext cx="4895850"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Harsh Poddar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Coder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made the Code</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2B1F7427-1CC2-4AB7-9DE0-A706AA140449}"/>
              </a:ext>
            </a:extLst>
          </p:cNvPr>
          <p:cNvSpPr/>
          <p:nvPr/>
        </p:nvSpPr>
        <p:spPr>
          <a:xfrm>
            <a:off x="2981801" y="2037200"/>
            <a:ext cx="6364243"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gradFill>
                  <a:gsLst>
                    <a:gs pos="0">
                      <a:srgbClr val="EB8000">
                        <a:lumMod val="50000"/>
                      </a:srgbClr>
                    </a:gs>
                    <a:gs pos="50000">
                      <a:srgbClr val="EB8000"/>
                    </a:gs>
                    <a:gs pos="100000">
                      <a:srgbClr val="EB8000">
                        <a:lumMod val="60000"/>
                        <a:lumOff val="40000"/>
                      </a:srgbClr>
                    </a:gs>
                  </a:gsLst>
                  <a:lin ang="5400000"/>
                </a:gradFill>
                <a:effectLst>
                  <a:reflection blurRad="6350" stA="53000" endA="300" endPos="35500" dir="5400000" sy="-90000" algn="bl" rotWithShape="0"/>
                </a:effectLst>
                <a:uLnTx/>
                <a:uFillTx/>
                <a:latin typeface="Aharoni" panose="02010803020104030203" pitchFamily="2" charset="-79"/>
                <a:ea typeface="+mn-ea"/>
                <a:cs typeface="Aharoni" panose="02010803020104030203" pitchFamily="2" charset="-79"/>
              </a:rPr>
              <a:t>INDIVIDUAL CONTRIBUTION</a:t>
            </a:r>
          </a:p>
        </p:txBody>
      </p:sp>
      <p:grpSp>
        <p:nvGrpSpPr>
          <p:cNvPr id="27" name="Google Shape;202;p30">
            <a:extLst>
              <a:ext uri="{FF2B5EF4-FFF2-40B4-BE49-F238E27FC236}">
                <a16:creationId xmlns:a16="http://schemas.microsoft.com/office/drawing/2014/main" id="{CF530796-4FAB-449F-ACF8-640E28B737F0}"/>
              </a:ext>
            </a:extLst>
          </p:cNvPr>
          <p:cNvGrpSpPr/>
          <p:nvPr/>
        </p:nvGrpSpPr>
        <p:grpSpPr>
          <a:xfrm flipH="1">
            <a:off x="10067112" y="4702292"/>
            <a:ext cx="1900828" cy="2089615"/>
            <a:chOff x="2446425" y="1033300"/>
            <a:chExt cx="1176650" cy="1710350"/>
          </a:xfrm>
        </p:grpSpPr>
        <p:sp>
          <p:nvSpPr>
            <p:cNvPr id="28" name="Google Shape;203;p30">
              <a:extLst>
                <a:ext uri="{FF2B5EF4-FFF2-40B4-BE49-F238E27FC236}">
                  <a16:creationId xmlns:a16="http://schemas.microsoft.com/office/drawing/2014/main" id="{EF440287-A7D9-420B-AEBA-A9BA95300F71}"/>
                </a:ext>
              </a:extLst>
            </p:cNvPr>
            <p:cNvSpPr/>
            <p:nvPr/>
          </p:nvSpPr>
          <p:spPr>
            <a:xfrm>
              <a:off x="2556250" y="1279919"/>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9" name="Google Shape;204;p30">
              <a:extLst>
                <a:ext uri="{FF2B5EF4-FFF2-40B4-BE49-F238E27FC236}">
                  <a16:creationId xmlns:a16="http://schemas.microsoft.com/office/drawing/2014/main" id="{53F26061-B30B-46E3-A5A6-5D1E71451F14}"/>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0" name="Google Shape;205;p30">
              <a:extLst>
                <a:ext uri="{FF2B5EF4-FFF2-40B4-BE49-F238E27FC236}">
                  <a16:creationId xmlns:a16="http://schemas.microsoft.com/office/drawing/2014/main" id="{26FECCC1-9D4D-46F8-8F3E-1562912FCE7E}"/>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1" name="Google Shape;206;p30">
              <a:extLst>
                <a:ext uri="{FF2B5EF4-FFF2-40B4-BE49-F238E27FC236}">
                  <a16:creationId xmlns:a16="http://schemas.microsoft.com/office/drawing/2014/main" id="{7E0ABC04-3A37-4FF1-8E2C-2E2AE1A1A594}"/>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2" name="Google Shape;207;p30">
              <a:extLst>
                <a:ext uri="{FF2B5EF4-FFF2-40B4-BE49-F238E27FC236}">
                  <a16:creationId xmlns:a16="http://schemas.microsoft.com/office/drawing/2014/main" id="{9EE93569-AC91-4A75-BC50-4B68B269E321}"/>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Tanmay</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3" name="Google Shape;208;p30">
              <a:extLst>
                <a:ext uri="{FF2B5EF4-FFF2-40B4-BE49-F238E27FC236}">
                  <a16:creationId xmlns:a16="http://schemas.microsoft.com/office/drawing/2014/main" id="{11178479-FDB7-4C5A-8164-C6C2BD32D6FA}"/>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
        <p:nvSpPr>
          <p:cNvPr id="34" name="Thought Bubble: Cloud 33">
            <a:extLst>
              <a:ext uri="{FF2B5EF4-FFF2-40B4-BE49-F238E27FC236}">
                <a16:creationId xmlns:a16="http://schemas.microsoft.com/office/drawing/2014/main" id="{E619659D-59C1-4309-B97C-005F8848CD58}"/>
              </a:ext>
            </a:extLst>
          </p:cNvPr>
          <p:cNvSpPr/>
          <p:nvPr/>
        </p:nvSpPr>
        <p:spPr>
          <a:xfrm flipH="1">
            <a:off x="5962634" y="3335565"/>
            <a:ext cx="4895850"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Tanmay Pol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Project Meanie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managed the project &amp; made the Research Paper</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spTree>
    <p:extLst>
      <p:ext uri="{BB962C8B-B14F-4D97-AF65-F5344CB8AC3E}">
        <p14:creationId xmlns:p14="http://schemas.microsoft.com/office/powerpoint/2010/main" val="2575454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0"/>
                                        <p:tgtEl>
                                          <p:spTgt spid="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500"/>
                                        <p:tgtEl>
                                          <p:spTgt spid="10"/>
                                        </p:tgtEl>
                                        <p:attrNameLst>
                                          <p:attrName>ppt_y</p:attrName>
                                        </p:attrNameLst>
                                      </p:cBhvr>
                                      <p:tavLst>
                                        <p:tav tm="0">
                                          <p:val>
                                            <p:strVal val="#ppt_y+1"/>
                                          </p:val>
                                        </p:tav>
                                        <p:tav tm="100000">
                                          <p:val>
                                            <p:strVal val="#ppt_y"/>
                                          </p:val>
                                        </p:tav>
                                      </p:tavLst>
                                    </p:anim>
                                  </p:childTnLst>
                                </p:cTn>
                              </p:par>
                            </p:childTnLst>
                          </p:cTn>
                        </p:par>
                        <p:par>
                          <p:cTn id="11" fill="hold">
                            <p:stCondLst>
                              <p:cond delay="2500"/>
                            </p:stCondLst>
                            <p:childTnLst>
                              <p:par>
                                <p:cTn id="12" presetID="2" presetClass="entr" presetSubtype="4"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2500"/>
                                        <p:tgtEl>
                                          <p:spTgt spid="18"/>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2500"/>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9" name="Thought Bubble: Cloud 8">
            <a:extLst>
              <a:ext uri="{FF2B5EF4-FFF2-40B4-BE49-F238E27FC236}">
                <a16:creationId xmlns:a16="http://schemas.microsoft.com/office/drawing/2014/main" id="{FEA700A3-E1BF-4BF9-A92A-8109777958B7}"/>
              </a:ext>
            </a:extLst>
          </p:cNvPr>
          <p:cNvSpPr/>
          <p:nvPr/>
        </p:nvSpPr>
        <p:spPr>
          <a:xfrm>
            <a:off x="1331169" y="1563502"/>
            <a:ext cx="4895850"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Parikshit Pohane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Executive Assistant.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made these PPT &amp; Helped in Research</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sp>
        <p:nvSpPr>
          <p:cNvPr id="17" name="Thought Bubble: Cloud 16">
            <a:extLst>
              <a:ext uri="{FF2B5EF4-FFF2-40B4-BE49-F238E27FC236}">
                <a16:creationId xmlns:a16="http://schemas.microsoft.com/office/drawing/2014/main" id="{CD866E4E-553B-4BB1-9949-F06990D331AB}"/>
              </a:ext>
            </a:extLst>
          </p:cNvPr>
          <p:cNvSpPr/>
          <p:nvPr/>
        </p:nvSpPr>
        <p:spPr>
          <a:xfrm flipH="1">
            <a:off x="6556480" y="1543049"/>
            <a:ext cx="4895850"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Ronit </a:t>
            </a:r>
            <a:r>
              <a:rPr kumimoji="0" lang="en-US" sz="2000" b="0" i="0" u="none" strike="noStrike" kern="1200" cap="none" spc="0" normalizeH="0" baseline="0" noProof="0" dirty="0" err="1">
                <a:ln>
                  <a:noFill/>
                </a:ln>
                <a:solidFill>
                  <a:srgbClr val="081D32"/>
                </a:solidFill>
                <a:effectLst/>
                <a:uLnTx/>
                <a:uFillTx/>
                <a:latin typeface="Arial"/>
                <a:ea typeface="+mn-ea"/>
                <a:cs typeface="+mn-cs"/>
              </a:rPr>
              <a:t>Pokharna</a:t>
            </a:r>
            <a:endParaRPr kumimoji="0" lang="en-US" sz="20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Research Head.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made all research about our project.</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2B1F7427-1CC2-4AB7-9DE0-A706AA140449}"/>
              </a:ext>
            </a:extLst>
          </p:cNvPr>
          <p:cNvSpPr/>
          <p:nvPr/>
        </p:nvSpPr>
        <p:spPr>
          <a:xfrm>
            <a:off x="3183087" y="374383"/>
            <a:ext cx="6364243"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gradFill>
                  <a:gsLst>
                    <a:gs pos="0">
                      <a:srgbClr val="EB8000">
                        <a:lumMod val="50000"/>
                      </a:srgbClr>
                    </a:gs>
                    <a:gs pos="50000">
                      <a:srgbClr val="EB8000"/>
                    </a:gs>
                    <a:gs pos="100000">
                      <a:srgbClr val="EB8000">
                        <a:lumMod val="60000"/>
                        <a:lumOff val="40000"/>
                      </a:srgbClr>
                    </a:gs>
                  </a:gsLst>
                  <a:lin ang="5400000"/>
                </a:gradFill>
                <a:effectLst>
                  <a:reflection blurRad="6350" stA="53000" endA="300" endPos="35500" dir="5400000" sy="-90000" algn="bl" rotWithShape="0"/>
                </a:effectLst>
                <a:uLnTx/>
                <a:uFillTx/>
                <a:latin typeface="Aharoni" panose="02010803020104030203" pitchFamily="2" charset="-79"/>
                <a:ea typeface="+mn-ea"/>
                <a:cs typeface="Aharoni" panose="02010803020104030203" pitchFamily="2" charset="-79"/>
              </a:rPr>
              <a:t>INDIVIDUAL CONTRIBUTION</a:t>
            </a:r>
          </a:p>
        </p:txBody>
      </p:sp>
      <p:grpSp>
        <p:nvGrpSpPr>
          <p:cNvPr id="35" name="Google Shape;181;p30">
            <a:extLst>
              <a:ext uri="{FF2B5EF4-FFF2-40B4-BE49-F238E27FC236}">
                <a16:creationId xmlns:a16="http://schemas.microsoft.com/office/drawing/2014/main" id="{0A3BC4B9-9633-435A-8CF8-018ED8357528}"/>
              </a:ext>
            </a:extLst>
          </p:cNvPr>
          <p:cNvGrpSpPr/>
          <p:nvPr/>
        </p:nvGrpSpPr>
        <p:grpSpPr>
          <a:xfrm>
            <a:off x="666752" y="3551511"/>
            <a:ext cx="2053468" cy="1881688"/>
            <a:chOff x="2446425" y="1033300"/>
            <a:chExt cx="1176650" cy="1710350"/>
          </a:xfrm>
        </p:grpSpPr>
        <p:sp>
          <p:nvSpPr>
            <p:cNvPr id="36" name="Google Shape;182;p30">
              <a:extLst>
                <a:ext uri="{FF2B5EF4-FFF2-40B4-BE49-F238E27FC236}">
                  <a16:creationId xmlns:a16="http://schemas.microsoft.com/office/drawing/2014/main" id="{DDAA20A3-FCF0-4DB1-884B-920F7D339CCB}"/>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7" name="Google Shape;183;p30">
              <a:extLst>
                <a:ext uri="{FF2B5EF4-FFF2-40B4-BE49-F238E27FC236}">
                  <a16:creationId xmlns:a16="http://schemas.microsoft.com/office/drawing/2014/main" id="{B02C9263-0C62-4D45-BBA8-BDBD3425D538}"/>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 name="Google Shape;184;p30">
              <a:extLst>
                <a:ext uri="{FF2B5EF4-FFF2-40B4-BE49-F238E27FC236}">
                  <a16:creationId xmlns:a16="http://schemas.microsoft.com/office/drawing/2014/main" id="{2E864FF1-7DE0-4ED0-A0E1-ED10A4A145B1}"/>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 name="Google Shape;185;p30">
              <a:extLst>
                <a:ext uri="{FF2B5EF4-FFF2-40B4-BE49-F238E27FC236}">
                  <a16:creationId xmlns:a16="http://schemas.microsoft.com/office/drawing/2014/main" id="{1949F618-FF6A-449C-8828-9A2741DB48C9}"/>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0" name="Google Shape;186;p30">
              <a:extLst>
                <a:ext uri="{FF2B5EF4-FFF2-40B4-BE49-F238E27FC236}">
                  <a16:creationId xmlns:a16="http://schemas.microsoft.com/office/drawing/2014/main" id="{52A57781-A566-4A9F-8C7A-63DEC5E64AF2}"/>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Parikshit</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1" name="Google Shape;187;p30">
              <a:extLst>
                <a:ext uri="{FF2B5EF4-FFF2-40B4-BE49-F238E27FC236}">
                  <a16:creationId xmlns:a16="http://schemas.microsoft.com/office/drawing/2014/main" id="{D21A719E-1437-4A46-BBC1-4F8371C7B15F}"/>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42" name="Google Shape;549;p42">
            <a:extLst>
              <a:ext uri="{FF2B5EF4-FFF2-40B4-BE49-F238E27FC236}">
                <a16:creationId xmlns:a16="http://schemas.microsoft.com/office/drawing/2014/main" id="{D198E81E-3112-45A5-B978-EB87AD1F86A5}"/>
              </a:ext>
            </a:extLst>
          </p:cNvPr>
          <p:cNvGrpSpPr/>
          <p:nvPr/>
        </p:nvGrpSpPr>
        <p:grpSpPr>
          <a:xfrm>
            <a:off x="9938020" y="3453366"/>
            <a:ext cx="1693520" cy="1876164"/>
            <a:chOff x="2446425" y="1033300"/>
            <a:chExt cx="1176650" cy="1710350"/>
          </a:xfrm>
        </p:grpSpPr>
        <p:sp>
          <p:nvSpPr>
            <p:cNvPr id="43" name="Google Shape;550;p42">
              <a:extLst>
                <a:ext uri="{FF2B5EF4-FFF2-40B4-BE49-F238E27FC236}">
                  <a16:creationId xmlns:a16="http://schemas.microsoft.com/office/drawing/2014/main" id="{D035D9EF-1209-4EBA-BCF6-F4CA32F6E6E9}"/>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4" name="Google Shape;551;p42">
              <a:extLst>
                <a:ext uri="{FF2B5EF4-FFF2-40B4-BE49-F238E27FC236}">
                  <a16:creationId xmlns:a16="http://schemas.microsoft.com/office/drawing/2014/main" id="{A8992CCE-D78D-40B0-89B1-6AA9E8B09FE6}"/>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5" name="Google Shape;552;p42">
              <a:extLst>
                <a:ext uri="{FF2B5EF4-FFF2-40B4-BE49-F238E27FC236}">
                  <a16:creationId xmlns:a16="http://schemas.microsoft.com/office/drawing/2014/main" id="{1201DD3E-A5F7-4B89-A4F5-C604C2DDFE95}"/>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6" name="Google Shape;553;p42">
              <a:extLst>
                <a:ext uri="{FF2B5EF4-FFF2-40B4-BE49-F238E27FC236}">
                  <a16:creationId xmlns:a16="http://schemas.microsoft.com/office/drawing/2014/main" id="{555C7F24-AED4-4993-8137-07278D5D81DD}"/>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7" name="Google Shape;554;p42">
              <a:extLst>
                <a:ext uri="{FF2B5EF4-FFF2-40B4-BE49-F238E27FC236}">
                  <a16:creationId xmlns:a16="http://schemas.microsoft.com/office/drawing/2014/main" id="{820DB8B2-453C-44AB-81CC-B14CCB2B471C}"/>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Ronit</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8" name="Google Shape;555;p42">
              <a:extLst>
                <a:ext uri="{FF2B5EF4-FFF2-40B4-BE49-F238E27FC236}">
                  <a16:creationId xmlns:a16="http://schemas.microsoft.com/office/drawing/2014/main" id="{25B07BB7-D4E4-4E9A-A84F-B04B6856770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Tree>
    <p:extLst>
      <p:ext uri="{BB962C8B-B14F-4D97-AF65-F5344CB8AC3E}">
        <p14:creationId xmlns:p14="http://schemas.microsoft.com/office/powerpoint/2010/main" val="1793566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0"/>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b="1" dirty="0"/>
              <a:t>THANK YOU</a:t>
            </a:r>
            <a:endParaRPr lang="ko-KR" altLang="en-US" b="1" dirty="0"/>
          </a:p>
        </p:txBody>
      </p:sp>
      <p:sp>
        <p:nvSpPr>
          <p:cNvPr id="6" name="직사각형 5"/>
          <p:cNvSpPr/>
          <p:nvPr/>
        </p:nvSpPr>
        <p:spPr>
          <a:xfrm>
            <a:off x="7824193" y="4229967"/>
            <a:ext cx="3816423"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algn="r" fontAlgn="base" latinLnBrk="1">
              <a:spcBef>
                <a:spcPct val="0"/>
              </a:spcBef>
              <a:spcAft>
                <a:spcPct val="0"/>
              </a:spcAft>
            </a:pPr>
            <a:r>
              <a:rPr kumimoji="1" lang="en-US" altLang="ko-KR" dirty="0">
                <a:solidFill>
                  <a:prstClr val="white"/>
                </a:solidFill>
                <a:latin typeface="Calibri"/>
                <a:ea typeface="맑은 고딕" pitchFamily="50" charset="-127"/>
                <a:cs typeface="굴림" pitchFamily="50" charset="-127"/>
              </a:rPr>
              <a:t>Train Ticket Reservation System</a:t>
            </a:r>
          </a:p>
          <a:p>
            <a:pPr algn="r" fontAlgn="base" latinLnBrk="1">
              <a:spcBef>
                <a:spcPct val="0"/>
              </a:spcBef>
              <a:spcAft>
                <a:spcPct val="0"/>
              </a:spcAft>
            </a:pPr>
            <a:r>
              <a:rPr kumimoji="1" lang="en-US" altLang="ko-KR" dirty="0">
                <a:solidFill>
                  <a:prstClr val="white"/>
                </a:solidFill>
                <a:latin typeface="Calibri"/>
                <a:ea typeface="맑은 고딕" pitchFamily="50" charset="-127"/>
                <a:cs typeface="굴림" pitchFamily="50" charset="-127"/>
              </a:rPr>
              <a:t>PSAP Course Project</a:t>
            </a:r>
          </a:p>
        </p:txBody>
      </p:sp>
      <p:sp>
        <p:nvSpPr>
          <p:cNvPr id="2" name="Rectangle 1">
            <a:extLst>
              <a:ext uri="{FF2B5EF4-FFF2-40B4-BE49-F238E27FC236}">
                <a16:creationId xmlns:a16="http://schemas.microsoft.com/office/drawing/2014/main" id="{AC359EA5-ED7B-4BFF-94CF-4F28F52BE5FD}"/>
              </a:ext>
            </a:extLst>
          </p:cNvPr>
          <p:cNvSpPr/>
          <p:nvPr/>
        </p:nvSpPr>
        <p:spPr>
          <a:xfrm>
            <a:off x="7328128" y="6064692"/>
            <a:ext cx="5202001" cy="707886"/>
          </a:xfrm>
          <a:prstGeom prst="rect">
            <a:avLst/>
          </a:prstGeom>
          <a:noFill/>
        </p:spPr>
        <p:txBody>
          <a:bodyPr wrap="none" lIns="91440" tIns="45720" rIns="91440" bIns="45720">
            <a:spAutoFit/>
          </a:bodyPr>
          <a:lstStyle/>
          <a:p>
            <a:pPr algn="ctr"/>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PRESENTED BY GROUP 8</a:t>
            </a:r>
            <a:endPar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516379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OUTLINE</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3B2CAC"/>
                </a:solidFill>
                <a:effectLst/>
                <a:uLnTx/>
                <a:uFillTx/>
                <a:latin typeface="Speak Pro"/>
                <a:ea typeface="+mn-ea"/>
                <a:cs typeface="+mn-cs"/>
              </a:rPr>
              <a:t>Presentation Title</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BEC59-7FF9-4688-98DF-89832A0C9025}" type="slidenum">
              <a:rPr kumimoji="0" lang="en-US" sz="1200" b="0" i="1" u="none" strike="noStrike" kern="1200" cap="none" spc="0" normalizeH="0" baseline="0" noProof="0" smtClean="0">
                <a:ln>
                  <a:noFill/>
                </a:ln>
                <a:solidFill>
                  <a:srgbClr val="FFCD6B"/>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1" u="none" strike="noStrike" kern="1200" cap="none" spc="0" normalizeH="0" baseline="0" noProof="0" dirty="0">
              <a:ln>
                <a:noFill/>
              </a:ln>
              <a:solidFill>
                <a:srgbClr val="FFCD6B"/>
              </a:solidFill>
              <a:effectLst/>
              <a:uLnTx/>
              <a:uFillTx/>
              <a:latin typeface="Speak Pro"/>
              <a:ea typeface="+mn-ea"/>
              <a:cs typeface="+mn-cs"/>
            </a:endParaRPr>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a:xfrm>
            <a:off x="1225680" y="3236907"/>
            <a:ext cx="3690706" cy="692595"/>
          </a:xfrm>
        </p:spPr>
        <p:txBody>
          <a:bodyPr>
            <a:normAutofit/>
          </a:bodyPr>
          <a:lstStyle/>
          <a:p>
            <a:pPr>
              <a:lnSpc>
                <a:spcPct val="100000"/>
              </a:lnSpc>
            </a:pPr>
            <a:r>
              <a:rPr lang="en-US" altLang="ko-KR" sz="1600" b="0" spc="50" dirty="0">
                <a:ln w="9525" cmpd="sng">
                  <a:solidFill>
                    <a:schemeClr val="accent1"/>
                  </a:solidFill>
                  <a:prstDash val="solid"/>
                </a:ln>
                <a:solidFill>
                  <a:schemeClr val="tx1"/>
                </a:solidFill>
                <a:effectLst>
                  <a:glow rad="38100">
                    <a:schemeClr val="accent1">
                      <a:alpha val="40000"/>
                    </a:schemeClr>
                  </a:glow>
                </a:effectLst>
              </a:rPr>
              <a:t>TRAIN  TICKET RESERVATION SYSTEM PSAP COURSE PROJECT</a:t>
            </a:r>
          </a:p>
          <a:p>
            <a:pPr>
              <a:lnSpc>
                <a:spcPct val="100000"/>
              </a:lnSpc>
            </a:pPr>
            <a:endParaRPr lang="en-US" altLang="ko-KR" sz="1600" b="0" spc="50" dirty="0">
              <a:ln w="9525" cmpd="sng">
                <a:solidFill>
                  <a:schemeClr val="accent1"/>
                </a:solidFill>
                <a:prstDash val="solid"/>
              </a:ln>
              <a:solidFill>
                <a:schemeClr val="tx1"/>
              </a:solidFill>
              <a:effectLst>
                <a:glow rad="38100">
                  <a:schemeClr val="accent1">
                    <a:alpha val="40000"/>
                  </a:schemeClr>
                </a:glow>
              </a:effectLst>
            </a:endParaRPr>
          </a:p>
        </p:txBody>
      </p:sp>
      <p:grpSp>
        <p:nvGrpSpPr>
          <p:cNvPr id="12" name="그룹 38">
            <a:extLst>
              <a:ext uri="{FF2B5EF4-FFF2-40B4-BE49-F238E27FC236}">
                <a16:creationId xmlns:a16="http://schemas.microsoft.com/office/drawing/2014/main" id="{ED59A745-6D8C-4484-AEE9-FFAD2EC6599A}"/>
              </a:ext>
            </a:extLst>
          </p:cNvPr>
          <p:cNvGrpSpPr/>
          <p:nvPr/>
        </p:nvGrpSpPr>
        <p:grpSpPr>
          <a:xfrm>
            <a:off x="6583689" y="110233"/>
            <a:ext cx="5972910" cy="727100"/>
            <a:chOff x="1575149" y="1795591"/>
            <a:chExt cx="3754798" cy="846800"/>
          </a:xfrm>
        </p:grpSpPr>
        <p:sp>
          <p:nvSpPr>
            <p:cNvPr id="13" name="Text Box 5">
              <a:extLst>
                <a:ext uri="{FF2B5EF4-FFF2-40B4-BE49-F238E27FC236}">
                  <a16:creationId xmlns:a16="http://schemas.microsoft.com/office/drawing/2014/main" id="{BC08DE85-628B-4D6E-B2D9-1687B3BF8F91}"/>
                </a:ext>
              </a:extLst>
            </p:cNvPr>
            <p:cNvSpPr txBox="1">
              <a:spLocks noChangeArrowheads="1"/>
            </p:cNvSpPr>
            <p:nvPr/>
          </p:nvSpPr>
          <p:spPr bwMode="auto">
            <a:xfrm>
              <a:off x="1927883" y="1795591"/>
              <a:ext cx="1867453" cy="609356"/>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INTRODUCTION</a:t>
              </a:r>
            </a:p>
          </p:txBody>
        </p:sp>
        <p:sp>
          <p:nvSpPr>
            <p:cNvPr id="14" name="Text Box 11">
              <a:extLst>
                <a:ext uri="{FF2B5EF4-FFF2-40B4-BE49-F238E27FC236}">
                  <a16:creationId xmlns:a16="http://schemas.microsoft.com/office/drawing/2014/main" id="{819780E5-D2E2-48E4-ADE0-AFA4E8F5620C}"/>
                </a:ext>
              </a:extLst>
            </p:cNvPr>
            <p:cNvSpPr txBox="1">
              <a:spLocks noChangeArrowheads="1"/>
            </p:cNvSpPr>
            <p:nvPr/>
          </p:nvSpPr>
          <p:spPr bwMode="auto">
            <a:xfrm>
              <a:off x="1937283" y="2355636"/>
              <a:ext cx="3392664" cy="286755"/>
            </a:xfrm>
            <a:prstGeom prst="rect">
              <a:avLst/>
            </a:prstGeom>
            <a:noFill/>
            <a:ln w="9525">
              <a:noFill/>
              <a:miter lim="800000"/>
              <a:headEnd/>
              <a:tailEnd/>
            </a:ln>
            <a:effectLst/>
          </p:spPr>
          <p:txBody>
            <a:bodyPr wrap="square"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000" b="0" i="0" u="none" strike="noStrike" kern="1200" cap="none" spc="0" normalizeH="0" baseline="0" noProof="0" dirty="0">
                <a:ln>
                  <a:noFill/>
                </a:ln>
                <a:solidFill>
                  <a:prstClr val="white"/>
                </a:solidFill>
                <a:effectLst/>
                <a:uLnTx/>
                <a:uFillTx/>
                <a:latin typeface="Calibri"/>
                <a:ea typeface="맑은 고딕" pitchFamily="50" charset="-127"/>
                <a:cs typeface="굴림" pitchFamily="50" charset="-127"/>
              </a:endParaRPr>
            </a:p>
          </p:txBody>
        </p:sp>
        <p:grpSp>
          <p:nvGrpSpPr>
            <p:cNvPr id="15" name="그룹 41">
              <a:extLst>
                <a:ext uri="{FF2B5EF4-FFF2-40B4-BE49-F238E27FC236}">
                  <a16:creationId xmlns:a16="http://schemas.microsoft.com/office/drawing/2014/main" id="{49F9EB73-9099-4307-BB27-49BD69FD1435}"/>
                </a:ext>
              </a:extLst>
            </p:cNvPr>
            <p:cNvGrpSpPr/>
            <p:nvPr/>
          </p:nvGrpSpPr>
          <p:grpSpPr>
            <a:xfrm>
              <a:off x="1575149" y="1844901"/>
              <a:ext cx="385572" cy="537668"/>
              <a:chOff x="1451474" y="1844901"/>
              <a:chExt cx="385572" cy="537668"/>
            </a:xfrm>
          </p:grpSpPr>
          <p:sp>
            <p:nvSpPr>
              <p:cNvPr id="16" name="순서도: 처리 42">
                <a:extLst>
                  <a:ext uri="{FF2B5EF4-FFF2-40B4-BE49-F238E27FC236}">
                    <a16:creationId xmlns:a16="http://schemas.microsoft.com/office/drawing/2014/main" id="{2F01232D-5B27-4F4D-AE0F-0EE780E36C7D}"/>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17" name="TextBox 13">
                <a:extLst>
                  <a:ext uri="{FF2B5EF4-FFF2-40B4-BE49-F238E27FC236}">
                    <a16:creationId xmlns:a16="http://schemas.microsoft.com/office/drawing/2014/main" id="{6C79B1C5-4BA6-4DD4-AD66-A70D89CB3826}"/>
                  </a:ext>
                </a:extLst>
              </p:cNvPr>
              <p:cNvSpPr txBox="1">
                <a:spLocks noChangeArrowheads="1"/>
              </p:cNvSpPr>
              <p:nvPr/>
            </p:nvSpPr>
            <p:spPr bwMode="auto">
              <a:xfrm>
                <a:off x="1458383" y="1844901"/>
                <a:ext cx="378663"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01</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18" name="그룹 52">
            <a:extLst>
              <a:ext uri="{FF2B5EF4-FFF2-40B4-BE49-F238E27FC236}">
                <a16:creationId xmlns:a16="http://schemas.microsoft.com/office/drawing/2014/main" id="{9B97674B-7180-4ACE-BA82-4FEEC032A7CE}"/>
              </a:ext>
            </a:extLst>
          </p:cNvPr>
          <p:cNvGrpSpPr/>
          <p:nvPr/>
        </p:nvGrpSpPr>
        <p:grpSpPr>
          <a:xfrm>
            <a:off x="6608114" y="942147"/>
            <a:ext cx="5110375" cy="523220"/>
            <a:chOff x="1575149" y="1791952"/>
            <a:chExt cx="2748802" cy="609355"/>
          </a:xfrm>
        </p:grpSpPr>
        <p:sp>
          <p:nvSpPr>
            <p:cNvPr id="19" name="Text Box 5">
              <a:extLst>
                <a:ext uri="{FF2B5EF4-FFF2-40B4-BE49-F238E27FC236}">
                  <a16:creationId xmlns:a16="http://schemas.microsoft.com/office/drawing/2014/main" id="{3575EF8C-7574-4B6A-AAA4-66A20B2E8886}"/>
                </a:ext>
              </a:extLst>
            </p:cNvPr>
            <p:cNvSpPr txBox="1">
              <a:spLocks noChangeArrowheads="1"/>
            </p:cNvSpPr>
            <p:nvPr/>
          </p:nvSpPr>
          <p:spPr bwMode="auto">
            <a:xfrm>
              <a:off x="1946350" y="1791952"/>
              <a:ext cx="2377601" cy="609355"/>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PROBLEM STATEMENT</a:t>
              </a:r>
            </a:p>
          </p:txBody>
        </p:sp>
        <p:grpSp>
          <p:nvGrpSpPr>
            <p:cNvPr id="20" name="그룹 55">
              <a:extLst>
                <a:ext uri="{FF2B5EF4-FFF2-40B4-BE49-F238E27FC236}">
                  <a16:creationId xmlns:a16="http://schemas.microsoft.com/office/drawing/2014/main" id="{EFD05635-D329-42D9-8978-9A1508EAC5AA}"/>
                </a:ext>
              </a:extLst>
            </p:cNvPr>
            <p:cNvGrpSpPr/>
            <p:nvPr/>
          </p:nvGrpSpPr>
          <p:grpSpPr>
            <a:xfrm>
              <a:off x="1575149" y="1844901"/>
              <a:ext cx="368360" cy="537668"/>
              <a:chOff x="1451474" y="1844901"/>
              <a:chExt cx="368360" cy="537668"/>
            </a:xfrm>
          </p:grpSpPr>
          <p:sp>
            <p:nvSpPr>
              <p:cNvPr id="21" name="순서도: 처리 56">
                <a:extLst>
                  <a:ext uri="{FF2B5EF4-FFF2-40B4-BE49-F238E27FC236}">
                    <a16:creationId xmlns:a16="http://schemas.microsoft.com/office/drawing/2014/main" id="{71886FCE-C5E2-42F0-976D-9BCDBF3E518B}"/>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22" name="TextBox 13">
                <a:extLst>
                  <a:ext uri="{FF2B5EF4-FFF2-40B4-BE49-F238E27FC236}">
                    <a16:creationId xmlns:a16="http://schemas.microsoft.com/office/drawing/2014/main" id="{1E9A9B7E-2A9F-4433-A34E-B4BE5078A65A}"/>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02</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23" name="그룹 58">
            <a:extLst>
              <a:ext uri="{FF2B5EF4-FFF2-40B4-BE49-F238E27FC236}">
                <a16:creationId xmlns:a16="http://schemas.microsoft.com/office/drawing/2014/main" id="{9F74696F-BA6A-47CE-B482-205911B78698}"/>
              </a:ext>
            </a:extLst>
          </p:cNvPr>
          <p:cNvGrpSpPr/>
          <p:nvPr/>
        </p:nvGrpSpPr>
        <p:grpSpPr>
          <a:xfrm>
            <a:off x="6606550" y="1775510"/>
            <a:ext cx="4923233" cy="523220"/>
            <a:chOff x="1575149" y="1806374"/>
            <a:chExt cx="2383165" cy="609357"/>
          </a:xfrm>
        </p:grpSpPr>
        <p:sp>
          <p:nvSpPr>
            <p:cNvPr id="24" name="Text Box 5">
              <a:extLst>
                <a:ext uri="{FF2B5EF4-FFF2-40B4-BE49-F238E27FC236}">
                  <a16:creationId xmlns:a16="http://schemas.microsoft.com/office/drawing/2014/main" id="{F10530D3-16E9-49AC-850A-6A4DBAB62AAA}"/>
                </a:ext>
              </a:extLst>
            </p:cNvPr>
            <p:cNvSpPr txBox="1">
              <a:spLocks noChangeArrowheads="1"/>
            </p:cNvSpPr>
            <p:nvPr/>
          </p:nvSpPr>
          <p:spPr bwMode="auto">
            <a:xfrm>
              <a:off x="1913808" y="1806374"/>
              <a:ext cx="2044506" cy="609357"/>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OBJECTIVES AND AIMS</a:t>
              </a:r>
            </a:p>
          </p:txBody>
        </p:sp>
        <p:grpSp>
          <p:nvGrpSpPr>
            <p:cNvPr id="25" name="그룹 61">
              <a:extLst>
                <a:ext uri="{FF2B5EF4-FFF2-40B4-BE49-F238E27FC236}">
                  <a16:creationId xmlns:a16="http://schemas.microsoft.com/office/drawing/2014/main" id="{270A47A2-8E8D-4C7B-A4BC-DCB1E74764D5}"/>
                </a:ext>
              </a:extLst>
            </p:cNvPr>
            <p:cNvGrpSpPr/>
            <p:nvPr/>
          </p:nvGrpSpPr>
          <p:grpSpPr>
            <a:xfrm>
              <a:off x="1575149" y="1844901"/>
              <a:ext cx="385572" cy="537668"/>
              <a:chOff x="1451474" y="1844901"/>
              <a:chExt cx="385572" cy="537668"/>
            </a:xfrm>
          </p:grpSpPr>
          <p:sp>
            <p:nvSpPr>
              <p:cNvPr id="26" name="순서도: 처리 62">
                <a:extLst>
                  <a:ext uri="{FF2B5EF4-FFF2-40B4-BE49-F238E27FC236}">
                    <a16:creationId xmlns:a16="http://schemas.microsoft.com/office/drawing/2014/main" id="{3302F2F8-013D-49A8-8A05-F6937084BFD6}"/>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27" name="TextBox 13">
                <a:extLst>
                  <a:ext uri="{FF2B5EF4-FFF2-40B4-BE49-F238E27FC236}">
                    <a16:creationId xmlns:a16="http://schemas.microsoft.com/office/drawing/2014/main" id="{552B5D8E-14E2-4C7B-AC3C-779337316264}"/>
                  </a:ext>
                </a:extLst>
              </p:cNvPr>
              <p:cNvSpPr txBox="1">
                <a:spLocks noChangeArrowheads="1"/>
              </p:cNvSpPr>
              <p:nvPr/>
            </p:nvSpPr>
            <p:spPr bwMode="auto">
              <a:xfrm>
                <a:off x="1458383" y="1844901"/>
                <a:ext cx="378663"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03</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28" name="그룹 64">
            <a:extLst>
              <a:ext uri="{FF2B5EF4-FFF2-40B4-BE49-F238E27FC236}">
                <a16:creationId xmlns:a16="http://schemas.microsoft.com/office/drawing/2014/main" id="{D3817654-B92A-4112-8BE2-CFA68C32C480}"/>
              </a:ext>
            </a:extLst>
          </p:cNvPr>
          <p:cNvGrpSpPr/>
          <p:nvPr/>
        </p:nvGrpSpPr>
        <p:grpSpPr>
          <a:xfrm>
            <a:off x="6636238" y="2643249"/>
            <a:ext cx="3441754" cy="523220"/>
            <a:chOff x="1575149" y="1808823"/>
            <a:chExt cx="2163617" cy="609357"/>
          </a:xfrm>
        </p:grpSpPr>
        <p:sp>
          <p:nvSpPr>
            <p:cNvPr id="29" name="Text Box 5">
              <a:extLst>
                <a:ext uri="{FF2B5EF4-FFF2-40B4-BE49-F238E27FC236}">
                  <a16:creationId xmlns:a16="http://schemas.microsoft.com/office/drawing/2014/main" id="{EB9F4FD5-97AD-4C35-A696-6088BE0FE5A4}"/>
                </a:ext>
              </a:extLst>
            </p:cNvPr>
            <p:cNvSpPr txBox="1">
              <a:spLocks noChangeArrowheads="1"/>
            </p:cNvSpPr>
            <p:nvPr/>
          </p:nvSpPr>
          <p:spPr bwMode="auto">
            <a:xfrm>
              <a:off x="1958095" y="1808823"/>
              <a:ext cx="1780671" cy="609357"/>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BACKGROUND</a:t>
              </a:r>
            </a:p>
          </p:txBody>
        </p:sp>
        <p:grpSp>
          <p:nvGrpSpPr>
            <p:cNvPr id="30" name="그룹 67">
              <a:extLst>
                <a:ext uri="{FF2B5EF4-FFF2-40B4-BE49-F238E27FC236}">
                  <a16:creationId xmlns:a16="http://schemas.microsoft.com/office/drawing/2014/main" id="{6273836C-5882-4BC2-BC16-602B7CF33607}"/>
                </a:ext>
              </a:extLst>
            </p:cNvPr>
            <p:cNvGrpSpPr/>
            <p:nvPr/>
          </p:nvGrpSpPr>
          <p:grpSpPr>
            <a:xfrm>
              <a:off x="1575149" y="1844901"/>
              <a:ext cx="368360" cy="537668"/>
              <a:chOff x="1451474" y="1844901"/>
              <a:chExt cx="368360" cy="537668"/>
            </a:xfrm>
          </p:grpSpPr>
          <p:sp>
            <p:nvSpPr>
              <p:cNvPr id="31" name="순서도: 처리 68">
                <a:extLst>
                  <a:ext uri="{FF2B5EF4-FFF2-40B4-BE49-F238E27FC236}">
                    <a16:creationId xmlns:a16="http://schemas.microsoft.com/office/drawing/2014/main" id="{C730FA9D-2479-4168-8C79-34808D59A81A}"/>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32" name="TextBox 13">
                <a:extLst>
                  <a:ext uri="{FF2B5EF4-FFF2-40B4-BE49-F238E27FC236}">
                    <a16:creationId xmlns:a16="http://schemas.microsoft.com/office/drawing/2014/main" id="{A41401EF-A030-482F-8518-BE7BDDD6931D}"/>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04</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33" name="그룹 71">
            <a:extLst>
              <a:ext uri="{FF2B5EF4-FFF2-40B4-BE49-F238E27FC236}">
                <a16:creationId xmlns:a16="http://schemas.microsoft.com/office/drawing/2014/main" id="{09C70723-D6F6-4289-8915-56420F54A444}"/>
              </a:ext>
            </a:extLst>
          </p:cNvPr>
          <p:cNvGrpSpPr/>
          <p:nvPr/>
        </p:nvGrpSpPr>
        <p:grpSpPr>
          <a:xfrm>
            <a:off x="6629410" y="3434661"/>
            <a:ext cx="4246753" cy="769441"/>
            <a:chOff x="1575149" y="1833230"/>
            <a:chExt cx="2669670" cy="896113"/>
          </a:xfrm>
        </p:grpSpPr>
        <p:sp>
          <p:nvSpPr>
            <p:cNvPr id="34" name="Text Box 5">
              <a:extLst>
                <a:ext uri="{FF2B5EF4-FFF2-40B4-BE49-F238E27FC236}">
                  <a16:creationId xmlns:a16="http://schemas.microsoft.com/office/drawing/2014/main" id="{2AE97B54-95BF-4334-9B5B-AF02EA0F24F2}"/>
                </a:ext>
              </a:extLst>
            </p:cNvPr>
            <p:cNvSpPr txBox="1">
              <a:spLocks noChangeArrowheads="1"/>
            </p:cNvSpPr>
            <p:nvPr/>
          </p:nvSpPr>
          <p:spPr bwMode="auto">
            <a:xfrm>
              <a:off x="1924702" y="1833230"/>
              <a:ext cx="2320117" cy="896113"/>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IMPLEMENTATION</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600" b="1"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grpSp>
          <p:nvGrpSpPr>
            <p:cNvPr id="35" name="그룹 74">
              <a:extLst>
                <a:ext uri="{FF2B5EF4-FFF2-40B4-BE49-F238E27FC236}">
                  <a16:creationId xmlns:a16="http://schemas.microsoft.com/office/drawing/2014/main" id="{D155D6E6-D76D-4810-BD56-849FB0DABD90}"/>
                </a:ext>
              </a:extLst>
            </p:cNvPr>
            <p:cNvGrpSpPr/>
            <p:nvPr/>
          </p:nvGrpSpPr>
          <p:grpSpPr>
            <a:xfrm>
              <a:off x="1575149" y="1844901"/>
              <a:ext cx="368360" cy="537668"/>
              <a:chOff x="1451474" y="1844901"/>
              <a:chExt cx="368360" cy="537668"/>
            </a:xfrm>
          </p:grpSpPr>
          <p:sp>
            <p:nvSpPr>
              <p:cNvPr id="36" name="순서도: 처리 75">
                <a:extLst>
                  <a:ext uri="{FF2B5EF4-FFF2-40B4-BE49-F238E27FC236}">
                    <a16:creationId xmlns:a16="http://schemas.microsoft.com/office/drawing/2014/main" id="{01BDF542-8569-4A65-91B9-6B9F4D5BDFE4}"/>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37" name="TextBox 13">
                <a:extLst>
                  <a:ext uri="{FF2B5EF4-FFF2-40B4-BE49-F238E27FC236}">
                    <a16:creationId xmlns:a16="http://schemas.microsoft.com/office/drawing/2014/main" id="{A9FD0A2B-2BDB-4C6A-BB11-C3CA39A001BC}"/>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05</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38" name="그룹 64">
            <a:extLst>
              <a:ext uri="{FF2B5EF4-FFF2-40B4-BE49-F238E27FC236}">
                <a16:creationId xmlns:a16="http://schemas.microsoft.com/office/drawing/2014/main" id="{241D3A55-A73D-4E28-8780-83CA6DDBD555}"/>
              </a:ext>
            </a:extLst>
          </p:cNvPr>
          <p:cNvGrpSpPr/>
          <p:nvPr/>
        </p:nvGrpSpPr>
        <p:grpSpPr>
          <a:xfrm>
            <a:off x="6617708" y="4156924"/>
            <a:ext cx="5029432" cy="523220"/>
            <a:chOff x="1575149" y="1808823"/>
            <a:chExt cx="3161692" cy="609357"/>
          </a:xfrm>
        </p:grpSpPr>
        <p:sp>
          <p:nvSpPr>
            <p:cNvPr id="39" name="Text Box 5">
              <a:extLst>
                <a:ext uri="{FF2B5EF4-FFF2-40B4-BE49-F238E27FC236}">
                  <a16:creationId xmlns:a16="http://schemas.microsoft.com/office/drawing/2014/main" id="{6C99EB5E-3A5F-4AE3-9D76-CCCE3EA138D1}"/>
                </a:ext>
              </a:extLst>
            </p:cNvPr>
            <p:cNvSpPr txBox="1">
              <a:spLocks noChangeArrowheads="1"/>
            </p:cNvSpPr>
            <p:nvPr/>
          </p:nvSpPr>
          <p:spPr bwMode="auto">
            <a:xfrm>
              <a:off x="1958095" y="1808823"/>
              <a:ext cx="2778746" cy="609357"/>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RESULTS &amp; DISCUSSION</a:t>
              </a:r>
            </a:p>
          </p:txBody>
        </p:sp>
        <p:grpSp>
          <p:nvGrpSpPr>
            <p:cNvPr id="40" name="그룹 67">
              <a:extLst>
                <a:ext uri="{FF2B5EF4-FFF2-40B4-BE49-F238E27FC236}">
                  <a16:creationId xmlns:a16="http://schemas.microsoft.com/office/drawing/2014/main" id="{8446B1B1-F328-483C-9B1F-D879736E2E28}"/>
                </a:ext>
              </a:extLst>
            </p:cNvPr>
            <p:cNvGrpSpPr/>
            <p:nvPr/>
          </p:nvGrpSpPr>
          <p:grpSpPr>
            <a:xfrm>
              <a:off x="1575149" y="1844901"/>
              <a:ext cx="368360" cy="537668"/>
              <a:chOff x="1451474" y="1844901"/>
              <a:chExt cx="368360" cy="537668"/>
            </a:xfrm>
          </p:grpSpPr>
          <p:sp>
            <p:nvSpPr>
              <p:cNvPr id="41" name="순서도: 처리 68">
                <a:extLst>
                  <a:ext uri="{FF2B5EF4-FFF2-40B4-BE49-F238E27FC236}">
                    <a16:creationId xmlns:a16="http://schemas.microsoft.com/office/drawing/2014/main" id="{1C9723F3-1267-4706-9EAB-F388A04E90B1}"/>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42" name="TextBox 13">
                <a:extLst>
                  <a:ext uri="{FF2B5EF4-FFF2-40B4-BE49-F238E27FC236}">
                    <a16:creationId xmlns:a16="http://schemas.microsoft.com/office/drawing/2014/main" id="{95953441-EE2C-4B7E-87A1-CE0E8CABD279}"/>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06</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43" name="그룹 64">
            <a:extLst>
              <a:ext uri="{FF2B5EF4-FFF2-40B4-BE49-F238E27FC236}">
                <a16:creationId xmlns:a16="http://schemas.microsoft.com/office/drawing/2014/main" id="{17428CAB-C008-4B83-9FFA-E1D71E0D854A}"/>
              </a:ext>
            </a:extLst>
          </p:cNvPr>
          <p:cNvGrpSpPr/>
          <p:nvPr/>
        </p:nvGrpSpPr>
        <p:grpSpPr>
          <a:xfrm>
            <a:off x="6652270" y="4939704"/>
            <a:ext cx="4939528" cy="523220"/>
            <a:chOff x="1575149" y="1808823"/>
            <a:chExt cx="2760546" cy="609357"/>
          </a:xfrm>
        </p:grpSpPr>
        <p:sp>
          <p:nvSpPr>
            <p:cNvPr id="44" name="Text Box 5">
              <a:extLst>
                <a:ext uri="{FF2B5EF4-FFF2-40B4-BE49-F238E27FC236}">
                  <a16:creationId xmlns:a16="http://schemas.microsoft.com/office/drawing/2014/main" id="{29CDBA18-4A09-49C1-AA28-A97E059A207D}"/>
                </a:ext>
              </a:extLst>
            </p:cNvPr>
            <p:cNvSpPr txBox="1">
              <a:spLocks noChangeArrowheads="1"/>
            </p:cNvSpPr>
            <p:nvPr/>
          </p:nvSpPr>
          <p:spPr bwMode="auto">
            <a:xfrm>
              <a:off x="1958095" y="1808823"/>
              <a:ext cx="2377600" cy="609357"/>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CONCLUSION &amp; SCOPE</a:t>
              </a:r>
            </a:p>
          </p:txBody>
        </p:sp>
        <p:grpSp>
          <p:nvGrpSpPr>
            <p:cNvPr id="45" name="그룹 67">
              <a:extLst>
                <a:ext uri="{FF2B5EF4-FFF2-40B4-BE49-F238E27FC236}">
                  <a16:creationId xmlns:a16="http://schemas.microsoft.com/office/drawing/2014/main" id="{628BDE92-042A-4AA9-B5BA-A8AEC5041523}"/>
                </a:ext>
              </a:extLst>
            </p:cNvPr>
            <p:cNvGrpSpPr/>
            <p:nvPr/>
          </p:nvGrpSpPr>
          <p:grpSpPr>
            <a:xfrm>
              <a:off x="1575149" y="1844901"/>
              <a:ext cx="368360" cy="537668"/>
              <a:chOff x="1451474" y="1844901"/>
              <a:chExt cx="368360" cy="537668"/>
            </a:xfrm>
          </p:grpSpPr>
          <p:sp>
            <p:nvSpPr>
              <p:cNvPr id="46" name="순서도: 처리 68">
                <a:extLst>
                  <a:ext uri="{FF2B5EF4-FFF2-40B4-BE49-F238E27FC236}">
                    <a16:creationId xmlns:a16="http://schemas.microsoft.com/office/drawing/2014/main" id="{E097122B-C17A-426E-B31E-20E6F775D6EA}"/>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47" name="TextBox 13">
                <a:extLst>
                  <a:ext uri="{FF2B5EF4-FFF2-40B4-BE49-F238E27FC236}">
                    <a16:creationId xmlns:a16="http://schemas.microsoft.com/office/drawing/2014/main" id="{83B59494-5CD0-4351-9470-871461640FEE}"/>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07</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48" name="그룹 64">
            <a:extLst>
              <a:ext uri="{FF2B5EF4-FFF2-40B4-BE49-F238E27FC236}">
                <a16:creationId xmlns:a16="http://schemas.microsoft.com/office/drawing/2014/main" id="{7957691D-DE2D-482F-9F89-65BC28E91EC9}"/>
              </a:ext>
            </a:extLst>
          </p:cNvPr>
          <p:cNvGrpSpPr/>
          <p:nvPr/>
        </p:nvGrpSpPr>
        <p:grpSpPr>
          <a:xfrm>
            <a:off x="6695430" y="5743668"/>
            <a:ext cx="4391313" cy="523220"/>
            <a:chOff x="1575149" y="1808823"/>
            <a:chExt cx="2760546" cy="609357"/>
          </a:xfrm>
        </p:grpSpPr>
        <p:sp>
          <p:nvSpPr>
            <p:cNvPr id="49" name="Text Box 5">
              <a:extLst>
                <a:ext uri="{FF2B5EF4-FFF2-40B4-BE49-F238E27FC236}">
                  <a16:creationId xmlns:a16="http://schemas.microsoft.com/office/drawing/2014/main" id="{CD87DAAF-C60C-4169-B33F-1DA1DBD6F728}"/>
                </a:ext>
              </a:extLst>
            </p:cNvPr>
            <p:cNvSpPr txBox="1">
              <a:spLocks noChangeArrowheads="1"/>
            </p:cNvSpPr>
            <p:nvPr/>
          </p:nvSpPr>
          <p:spPr bwMode="auto">
            <a:xfrm>
              <a:off x="1958095" y="1808823"/>
              <a:ext cx="2377600" cy="609357"/>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REFRENCE(WORD)</a:t>
              </a:r>
            </a:p>
          </p:txBody>
        </p:sp>
        <p:grpSp>
          <p:nvGrpSpPr>
            <p:cNvPr id="50" name="그룹 67">
              <a:extLst>
                <a:ext uri="{FF2B5EF4-FFF2-40B4-BE49-F238E27FC236}">
                  <a16:creationId xmlns:a16="http://schemas.microsoft.com/office/drawing/2014/main" id="{B310A4BD-05CB-4D8D-A8E8-770EF56E32A7}"/>
                </a:ext>
              </a:extLst>
            </p:cNvPr>
            <p:cNvGrpSpPr/>
            <p:nvPr/>
          </p:nvGrpSpPr>
          <p:grpSpPr>
            <a:xfrm>
              <a:off x="1575149" y="1844901"/>
              <a:ext cx="368360" cy="537668"/>
              <a:chOff x="1451474" y="1844901"/>
              <a:chExt cx="368360" cy="537668"/>
            </a:xfrm>
          </p:grpSpPr>
          <p:sp>
            <p:nvSpPr>
              <p:cNvPr id="51" name="순서도: 처리 68">
                <a:extLst>
                  <a:ext uri="{FF2B5EF4-FFF2-40B4-BE49-F238E27FC236}">
                    <a16:creationId xmlns:a16="http://schemas.microsoft.com/office/drawing/2014/main" id="{5D2B9689-3324-45EE-A56B-CC93101415F2}"/>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52" name="TextBox 13">
                <a:extLst>
                  <a:ext uri="{FF2B5EF4-FFF2-40B4-BE49-F238E27FC236}">
                    <a16:creationId xmlns:a16="http://schemas.microsoft.com/office/drawing/2014/main" id="{683E0989-C9D6-45E4-AB4F-DB587CB2181B}"/>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08</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mc:AlternateContent xmlns:mc="http://schemas.openxmlformats.org/markup-compatibility/2006">
        <mc:Choice xmlns:am3d="http://schemas.microsoft.com/office/drawing/2017/model3d" Requires="am3d">
          <p:graphicFrame>
            <p:nvGraphicFramePr>
              <p:cNvPr id="3" name="3D Model 2" descr="Subway Train">
                <a:extLst>
                  <a:ext uri="{FF2B5EF4-FFF2-40B4-BE49-F238E27FC236}">
                    <a16:creationId xmlns:a16="http://schemas.microsoft.com/office/drawing/2014/main" id="{ECBFF5AE-455D-4194-BB31-7FD11676740E}"/>
                  </a:ext>
                </a:extLst>
              </p:cNvPr>
              <p:cNvGraphicFramePr>
                <a:graphicFrameLocks noChangeAspect="1"/>
              </p:cNvGraphicFramePr>
              <p:nvPr>
                <p:extLst>
                  <p:ext uri="{D42A27DB-BD31-4B8C-83A1-F6EECF244321}">
                    <p14:modId xmlns:p14="http://schemas.microsoft.com/office/powerpoint/2010/main" val="1199541686"/>
                  </p:ext>
                </p:extLst>
              </p:nvPr>
            </p:nvGraphicFramePr>
            <p:xfrm>
              <a:off x="-128887" y="3699376"/>
              <a:ext cx="5303371" cy="2789744"/>
            </p:xfrm>
            <a:graphic>
              <a:graphicData uri="http://schemas.microsoft.com/office/drawing/2017/model3d">
                <am3d:model3d r:embed="rId2">
                  <am3d:spPr>
                    <a:xfrm>
                      <a:off x="0" y="0"/>
                      <a:ext cx="5303371" cy="2789744"/>
                    </a:xfrm>
                    <a:prstGeom prst="rect">
                      <a:avLst/>
                    </a:prstGeom>
                  </am3d:spPr>
                  <am3d:camera>
                    <am3d:pos x="0" y="0" z="47767426"/>
                    <am3d:up dx="0" dy="36000000" dz="0"/>
                    <am3d:lookAt x="0" y="0" z="0"/>
                    <am3d:perspective fov="2700000"/>
                  </am3d:camera>
                  <am3d:trans>
                    <am3d:meterPerModelUnit n="56017" d="1000000"/>
                    <am3d:preTrans dx="0" dy="-2481211" dz="0"/>
                    <am3d:scale>
                      <am3d:sx n="1000000" d="1000000"/>
                      <am3d:sy n="1000000" d="1000000"/>
                      <am3d:sz n="1000000" d="1000000"/>
                    </am3d:scale>
                    <am3d:rot ax="541868" ay="1427964" az="220191"/>
                    <am3d:postTrans dx="0" dy="0" dz="0"/>
                  </am3d:trans>
                  <am3d:raster rName="Office3DRenderer" rVer="16.0.8326">
                    <am3d:blip r:embed="rId3"/>
                  </am3d:raster>
                  <am3d:objViewport viewportSz="78931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bway Train">
                <a:extLst>
                  <a:ext uri="{FF2B5EF4-FFF2-40B4-BE49-F238E27FC236}">
                    <a16:creationId xmlns:a16="http://schemas.microsoft.com/office/drawing/2014/main" id="{ECBFF5AE-455D-4194-BB31-7FD11676740E}"/>
                  </a:ext>
                </a:extLst>
              </p:cNvPr>
              <p:cNvPicPr>
                <a:picLocks noGrp="1" noRot="1" noChangeAspect="1" noMove="1" noResize="1" noEditPoints="1" noAdjustHandles="1" noChangeArrowheads="1" noChangeShapeType="1" noCrop="1"/>
              </p:cNvPicPr>
              <p:nvPr/>
            </p:nvPicPr>
            <p:blipFill>
              <a:blip r:embed="rId3"/>
              <a:stretch>
                <a:fillRect/>
              </a:stretch>
            </p:blipFill>
            <p:spPr>
              <a:xfrm>
                <a:off x="-128887" y="3699376"/>
                <a:ext cx="5303371" cy="2789744"/>
              </a:xfrm>
              <a:prstGeom prst="rect">
                <a:avLst/>
              </a:prstGeom>
            </p:spPr>
          </p:pic>
        </mc:Fallback>
      </mc:AlternateContent>
    </p:spTree>
    <p:extLst>
      <p:ext uri="{BB962C8B-B14F-4D97-AF65-F5344CB8AC3E}">
        <p14:creationId xmlns:p14="http://schemas.microsoft.com/office/powerpoint/2010/main" val="1372925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additive="sum">
                                        <p:cTn id="8" dur="1500" fill="hold"/>
                                        <p:tgtEl>
                                          <p:spTgt spid="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500" fill="hold"/>
                                        <p:tgtEl>
                                          <p:spTgt spid="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500" fill="hold"/>
                                        <p:tgtEl>
                                          <p:spTgt spid="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500" fill="hold"/>
                                        <p:tgtEl>
                                          <p:spTgt spid="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5291231" y="-884412"/>
            <a:ext cx="6230956" cy="1569368"/>
          </a:xfrm>
        </p:spPr>
        <p:txBody>
          <a:bodyPr/>
          <a:lstStyle/>
          <a:p>
            <a:r>
              <a:rPr lang="en-US"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 N T R O D U C T I O N</a:t>
            </a:r>
          </a:p>
        </p:txBody>
      </p:sp>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xfrm rot="5400000">
            <a:off x="-1828800" y="1911096"/>
            <a:ext cx="4114800" cy="457200"/>
          </a:xfrm>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venir Next LT Pro"/>
                <a:ea typeface="+mn-ea"/>
                <a:cs typeface="+mn-cs"/>
              </a:rPr>
              <a:t>Sample Footer Text</a:t>
            </a:r>
          </a:p>
        </p:txBody>
      </p:sp>
      <p:sp>
        <p:nvSpPr>
          <p:cNvPr id="11" name="Content Placeholder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a:lstStyle/>
          <a:p>
            <a:endParaRPr lang="en-US" dirty="0"/>
          </a:p>
          <a:p>
            <a:endParaRPr lang="en-US" dirty="0"/>
          </a:p>
        </p:txBody>
      </p:sp>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48EBF6-60E6-462A-9155-5FAF136BCCBC}" type="slidenum">
              <a:rPr kumimoji="0" lang="en-US" sz="800" b="0" i="0" u="none" strike="noStrike" kern="1200" cap="none" spc="0" normalizeH="0" baseline="0" noProof="0" smtClean="0">
                <a:ln>
                  <a:noFill/>
                </a:ln>
                <a:solidFill>
                  <a:srgbClr val="FFFFFF"/>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srgbClr val="FFFFFF"/>
              </a:solidFill>
              <a:effectLst/>
              <a:uLnTx/>
              <a:uFillTx/>
              <a:latin typeface="Avenir Next LT Pro Light"/>
              <a:ea typeface="+mn-ea"/>
              <a:cs typeface="+mn-cs"/>
            </a:endParaRPr>
          </a:p>
        </p:txBody>
      </p:sp>
      <p:pic>
        <p:nvPicPr>
          <p:cNvPr id="28" name="Picture Placeholder 27">
            <a:extLst>
              <a:ext uri="{FF2B5EF4-FFF2-40B4-BE49-F238E27FC236}">
                <a16:creationId xmlns:a16="http://schemas.microsoft.com/office/drawing/2014/main" id="{4789932C-E6E4-4751-BCB5-96C0507A1205}"/>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20109" b="20109"/>
          <a:stretch>
            <a:fillRect/>
          </a:stretch>
        </p:blipFill>
        <p:spPr>
          <a:xfrm>
            <a:off x="0" y="4785441"/>
            <a:ext cx="4041648" cy="1600200"/>
          </a:xfrm>
        </p:spPr>
      </p:pic>
      <p:pic>
        <p:nvPicPr>
          <p:cNvPr id="25" name="Picture Placeholder 24">
            <a:extLst>
              <a:ext uri="{FF2B5EF4-FFF2-40B4-BE49-F238E27FC236}">
                <a16:creationId xmlns:a16="http://schemas.microsoft.com/office/drawing/2014/main" id="{8A4516E9-E7AB-45AB-AD79-0D4A59ECB382}"/>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41092" b="41092"/>
          <a:stretch>
            <a:fillRect/>
          </a:stretch>
        </p:blipFill>
        <p:spPr>
          <a:xfrm>
            <a:off x="0" y="3185241"/>
            <a:ext cx="4041648" cy="1600200"/>
          </a:xfrm>
        </p:spPr>
      </p:pic>
      <p:pic>
        <p:nvPicPr>
          <p:cNvPr id="23" name="Picture Placeholder 22">
            <a:extLst>
              <a:ext uri="{FF2B5EF4-FFF2-40B4-BE49-F238E27FC236}">
                <a16:creationId xmlns:a16="http://schemas.microsoft.com/office/drawing/2014/main" id="{C97903F7-735D-4A08-8FA1-C8C757B37582}"/>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23598" b="23598"/>
          <a:stretch>
            <a:fillRect/>
          </a:stretch>
        </p:blipFill>
        <p:spPr/>
      </p:pic>
      <p:pic>
        <p:nvPicPr>
          <p:cNvPr id="20" name="Picture Placeholder 19">
            <a:extLst>
              <a:ext uri="{FF2B5EF4-FFF2-40B4-BE49-F238E27FC236}">
                <a16:creationId xmlns:a16="http://schemas.microsoft.com/office/drawing/2014/main" id="{D0AA500B-6D20-4924-8815-61C23478881C}"/>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34163" b="34163"/>
          <a:stretch>
            <a:fillRect/>
          </a:stretch>
        </p:blipFill>
        <p:spPr/>
      </p:pic>
      <p:sp>
        <p:nvSpPr>
          <p:cNvPr id="32" name="TextBox 31">
            <a:extLst>
              <a:ext uri="{FF2B5EF4-FFF2-40B4-BE49-F238E27FC236}">
                <a16:creationId xmlns:a16="http://schemas.microsoft.com/office/drawing/2014/main" id="{E9A3A7D4-3BDF-4DC2-A16E-BB15492610ED}"/>
              </a:ext>
            </a:extLst>
          </p:cNvPr>
          <p:cNvSpPr txBox="1"/>
          <p:nvPr/>
        </p:nvSpPr>
        <p:spPr>
          <a:xfrm>
            <a:off x="4293537" y="1075993"/>
            <a:ext cx="7713634" cy="5262979"/>
          </a:xfrm>
          <a:prstGeom prst="rect">
            <a:avLst/>
          </a:prstGeom>
          <a:noFill/>
        </p:spPr>
        <p:txBody>
          <a:bodyPr wrap="square">
            <a:spAutoFit/>
          </a:bodyPr>
          <a:lstStyle/>
          <a:p>
            <a:pPr>
              <a:buFont typeface="Wingdings" panose="05000000000000000000" pitchFamily="2" charset="2"/>
              <a:buChar char="Ø"/>
            </a:pP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This System is basically concerned with the reservation of railway tickets to the passengers.</a:t>
            </a:r>
          </a:p>
          <a:p>
            <a:endParaRPr lang="en-US" altLang="ko-KR"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ko-KR" sz="2400" dirty="0">
                <a:latin typeface="Times New Roman" panose="02020603050405020304" pitchFamily="18" charset="0"/>
                <a:cs typeface="Times New Roman" panose="02020603050405020304" pitchFamily="18" charset="0"/>
              </a:rPr>
              <a:t>This Train Ticket Reservation System is completely coded in C Programming language.</a:t>
            </a:r>
          </a:p>
          <a:p>
            <a:pPr>
              <a:buFont typeface="Wingdings" panose="05000000000000000000" pitchFamily="2" charset="2"/>
              <a:buChar char="Ø"/>
            </a:pPr>
            <a:endParaRPr lang="en-US" altLang="ko-KR"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ko-KR" sz="2400" dirty="0">
                <a:latin typeface="Times New Roman" panose="02020603050405020304" pitchFamily="18" charset="0"/>
                <a:cs typeface="Times New Roman" panose="02020603050405020304" pitchFamily="18" charset="0"/>
              </a:rPr>
              <a:t>This System ensures the user  to view trains of his desired destination, Reserve the ticket, Cancel the ticket etc.</a:t>
            </a:r>
          </a:p>
          <a:p>
            <a:endParaRPr lang="en-US" altLang="ko-KR"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ko-KR" sz="2400" dirty="0">
                <a:latin typeface="Times New Roman" panose="02020603050405020304" pitchFamily="18" charset="0"/>
                <a:cs typeface="Times New Roman" panose="02020603050405020304" pitchFamily="18" charset="0"/>
              </a:rPr>
              <a:t>This System is mainly used in the  Traveling Agency who provide the train ticket reservation to passengers.</a:t>
            </a:r>
          </a:p>
          <a:p>
            <a:endParaRPr lang="en-US" altLang="ko-KR"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b="0" i="0" dirty="0">
                <a:solidFill>
                  <a:srgbClr val="3B3835"/>
                </a:solidFill>
                <a:effectLst/>
                <a:latin typeface="Times New Roman" panose="02020603050405020304" pitchFamily="18" charset="0"/>
                <a:cs typeface="Times New Roman" panose="02020603050405020304" pitchFamily="18" charset="0"/>
              </a:rPr>
              <a:t>Railway Ticket reservation can easily accompanied with the help of this System.</a:t>
            </a:r>
            <a:endParaRPr lang="en-US" altLang="ko-K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5894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PROBLEM STATEMENT</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B2CAC"/>
                </a:solidFill>
                <a:latin typeface="Speak Pro"/>
              </a:rPr>
              <a:t>PSAP COURSE PROJECT</a:t>
            </a:r>
            <a:endParaRPr kumimoji="0" lang="en-US" sz="1200" b="0" i="1" u="none" strike="noStrike" kern="1200" cap="none" spc="0" normalizeH="0" baseline="0" noProof="0" dirty="0">
              <a:ln>
                <a:noFill/>
              </a:ln>
              <a:solidFill>
                <a:srgbClr val="3B2CAC"/>
              </a:solidFill>
              <a:effectLst/>
              <a:uLnTx/>
              <a:uFillTx/>
              <a:latin typeface="Speak Pro"/>
              <a:ea typeface="+mn-ea"/>
              <a:cs typeface="+mn-cs"/>
            </a:endParaRP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BEC59-7FF9-4688-98DF-89832A0C9025}" type="slidenum">
              <a:rPr kumimoji="0" lang="en-US" sz="1200" b="0" i="1" u="none" strike="noStrike" kern="1200" cap="none" spc="0" normalizeH="0" baseline="0" noProof="0" smtClean="0">
                <a:ln>
                  <a:noFill/>
                </a:ln>
                <a:solidFill>
                  <a:srgbClr val="3B2CAC"/>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1" u="none" strike="noStrike" kern="1200" cap="none" spc="0" normalizeH="0" baseline="0" noProof="0" dirty="0">
              <a:ln>
                <a:noFill/>
              </a:ln>
              <a:solidFill>
                <a:srgbClr val="3B2CAC"/>
              </a:solidFill>
              <a:effectLst/>
              <a:uLnTx/>
              <a:uFillTx/>
              <a:latin typeface="Speak Pro"/>
              <a:ea typeface="+mn-ea"/>
              <a:cs typeface="+mn-cs"/>
            </a:endParaRP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Train Ticket Reservation System</a:t>
            </a:r>
          </a:p>
        </p:txBody>
      </p:sp>
      <p:sp>
        <p:nvSpPr>
          <p:cNvPr id="8" name="TextBox 7">
            <a:extLst>
              <a:ext uri="{FF2B5EF4-FFF2-40B4-BE49-F238E27FC236}">
                <a16:creationId xmlns:a16="http://schemas.microsoft.com/office/drawing/2014/main" id="{9EF33A96-AE36-4B5C-8AC3-7A4061C14B10}"/>
              </a:ext>
            </a:extLst>
          </p:cNvPr>
          <p:cNvSpPr txBox="1"/>
          <p:nvPr/>
        </p:nvSpPr>
        <p:spPr>
          <a:xfrm>
            <a:off x="105430" y="79899"/>
            <a:ext cx="11981140" cy="4339650"/>
          </a:xfrm>
          <a:prstGeom prst="rect">
            <a:avLst/>
          </a:prstGeom>
          <a:noFill/>
        </p:spPr>
        <p:txBody>
          <a:bodyPr wrap="square">
            <a:spAutoFit/>
          </a:bodyPr>
          <a:lstStyle/>
          <a:p>
            <a:pPr marL="285750" indent="-285750">
              <a:buFont typeface="Wingdings" panose="05000000000000000000" pitchFamily="2" charset="2"/>
              <a:buChar char="Ø"/>
            </a:pPr>
            <a:r>
              <a:rPr lang="en-US" sz="2300" b="0" i="0" dirty="0">
                <a:solidFill>
                  <a:schemeClr val="bg1"/>
                </a:solidFill>
                <a:effectLst/>
                <a:latin typeface="Times New Roman" panose="02020603050405020304" pitchFamily="18" charset="0"/>
                <a:cs typeface="Times New Roman" panose="02020603050405020304" pitchFamily="18" charset="0"/>
              </a:rPr>
              <a:t>Software has to be developed for automating the manual reservation system of railway.</a:t>
            </a:r>
          </a:p>
          <a:p>
            <a:endParaRPr lang="en-US" sz="2300"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300" b="0" i="0" dirty="0">
                <a:solidFill>
                  <a:schemeClr val="bg1"/>
                </a:solidFill>
                <a:effectLst/>
                <a:latin typeface="Times New Roman" panose="02020603050405020304" pitchFamily="18" charset="0"/>
                <a:cs typeface="Times New Roman" panose="02020603050405020304" pitchFamily="18" charset="0"/>
              </a:rPr>
              <a:t>The existing system is highly manual involving a lot of paper work and calculation and therefore may be erroneous. This has lead to inconsistency and inaccuracy in the maintenance of data. </a:t>
            </a:r>
          </a:p>
          <a:p>
            <a:endParaRPr lang="en-US" sz="2300"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300" dirty="0">
                <a:solidFill>
                  <a:schemeClr val="bg1"/>
                </a:solidFill>
                <a:latin typeface="Times New Roman" panose="02020603050405020304" pitchFamily="18" charset="0"/>
                <a:cs typeface="Times New Roman" panose="02020603050405020304" pitchFamily="18" charset="0"/>
              </a:rPr>
              <a:t>To Overcome this problem we have designed a Computerized system.</a:t>
            </a:r>
            <a:r>
              <a:rPr lang="en-US" sz="2300" b="0" i="0" dirty="0">
                <a:solidFill>
                  <a:schemeClr val="bg1"/>
                </a:solidFill>
                <a:effectLst/>
                <a:latin typeface="Times New Roman" panose="02020603050405020304" pitchFamily="18" charset="0"/>
                <a:cs typeface="Times New Roman" panose="02020603050405020304" pitchFamily="18" charset="0"/>
              </a:rPr>
              <a:t> The computerization of the reservation system will reduce a lot of paperwork and hence the load on the administrative staff.</a:t>
            </a:r>
          </a:p>
          <a:p>
            <a:endParaRPr lang="en-US" sz="2300"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300" dirty="0">
                <a:solidFill>
                  <a:schemeClr val="bg1"/>
                </a:solidFill>
                <a:latin typeface="Times New Roman" panose="02020603050405020304" pitchFamily="18" charset="0"/>
                <a:cs typeface="Times New Roman" panose="02020603050405020304" pitchFamily="18" charset="0"/>
              </a:rPr>
              <a:t>These System </a:t>
            </a:r>
            <a:r>
              <a:rPr lang="en-US" sz="2300" b="0" i="0" dirty="0">
                <a:solidFill>
                  <a:schemeClr val="bg1"/>
                </a:solidFill>
                <a:effectLst/>
                <a:latin typeface="Times New Roman" panose="02020603050405020304" pitchFamily="18" charset="0"/>
                <a:cs typeface="Times New Roman" panose="02020603050405020304" pitchFamily="18" charset="0"/>
              </a:rPr>
              <a:t>should be designed to provide functionalities like booking of tickets as well as cancel the tickets in which a user should be able to applied for tickets of any train and of any class.</a:t>
            </a:r>
          </a:p>
          <a:p>
            <a:endParaRPr lang="en-IN" sz="2300" dirty="0"/>
          </a:p>
        </p:txBody>
      </p:sp>
      <p:pic>
        <p:nvPicPr>
          <p:cNvPr id="12" name="Picture 11">
            <a:extLst>
              <a:ext uri="{FF2B5EF4-FFF2-40B4-BE49-F238E27FC236}">
                <a16:creationId xmlns:a16="http://schemas.microsoft.com/office/drawing/2014/main" id="{5406431A-E3AE-41C5-8F2A-AC322727C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348" y="4385967"/>
            <a:ext cx="4483651" cy="2472033"/>
          </a:xfrm>
          <a:prstGeom prst="rect">
            <a:avLst/>
          </a:prstGeom>
        </p:spPr>
      </p:pic>
    </p:spTree>
    <p:extLst>
      <p:ext uri="{BB962C8B-B14F-4D97-AF65-F5344CB8AC3E}">
        <p14:creationId xmlns:p14="http://schemas.microsoft.com/office/powerpoint/2010/main" val="192049716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389E6-C847-4AD0-B56D-D205B2EAB1EE}" type="slidenum">
              <a:rPr kumimoji="0" lang="en-US" sz="800" b="0" i="0" u="none" strike="noStrike" kern="1200" cap="none" spc="0" normalizeH="0" baseline="0" noProof="0" smtClean="0">
                <a:ln>
                  <a:noFill/>
                </a:ln>
                <a:solidFill>
                  <a:srgbClr val="FFFFFF"/>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FFFFFF"/>
              </a:solidFill>
              <a:effectLst/>
              <a:uLnTx/>
              <a:uFillTx/>
              <a:latin typeface="Avenir Next LT Pro Light"/>
              <a:ea typeface="+mn-ea"/>
              <a:cs typeface="+mn-cs"/>
            </a:endParaRPr>
          </a:p>
        </p:txBody>
      </p:sp>
      <p:pic>
        <p:nvPicPr>
          <p:cNvPr id="26" name="Picture Placeholder 25">
            <a:extLst>
              <a:ext uri="{FF2B5EF4-FFF2-40B4-BE49-F238E27FC236}">
                <a16:creationId xmlns:a16="http://schemas.microsoft.com/office/drawing/2014/main" id="{A2892403-F89C-4905-886A-6F7B621C0AD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8732" b="28732"/>
          <a:stretch>
            <a:fillRect/>
          </a:stretch>
        </p:blipFill>
        <p:spPr>
          <a:xfrm>
            <a:off x="7208667" y="3912698"/>
            <a:ext cx="3793960" cy="2418774"/>
          </a:xfrm>
        </p:spPr>
      </p:pic>
      <p:pic>
        <p:nvPicPr>
          <p:cNvPr id="30" name="Picture Placeholder 29">
            <a:extLst>
              <a:ext uri="{FF2B5EF4-FFF2-40B4-BE49-F238E27FC236}">
                <a16:creationId xmlns:a16="http://schemas.microsoft.com/office/drawing/2014/main" id="{4DDDDBDB-D780-46D6-A3CC-D786B5309BF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485" b="7485"/>
          <a:stretch>
            <a:fillRect/>
          </a:stretch>
        </p:blipFill>
        <p:spPr>
          <a:xfrm>
            <a:off x="7208666" y="1142823"/>
            <a:ext cx="3793961" cy="2418775"/>
          </a:xfrm>
        </p:spPr>
      </p:pic>
      <p:sp>
        <p:nvSpPr>
          <p:cNvPr id="31" name="Rectangle 30">
            <a:extLst>
              <a:ext uri="{FF2B5EF4-FFF2-40B4-BE49-F238E27FC236}">
                <a16:creationId xmlns:a16="http://schemas.microsoft.com/office/drawing/2014/main" id="{2181FCBC-74F8-43BB-8311-F4F8D508AD5A}"/>
              </a:ext>
            </a:extLst>
          </p:cNvPr>
          <p:cNvSpPr/>
          <p:nvPr/>
        </p:nvSpPr>
        <p:spPr>
          <a:xfrm>
            <a:off x="6335996" y="43943"/>
            <a:ext cx="5716630" cy="707886"/>
          </a:xfrm>
          <a:prstGeom prst="rect">
            <a:avLst/>
          </a:prstGeom>
        </p:spPr>
        <p:style>
          <a:lnRef idx="2">
            <a:schemeClr val="accent6"/>
          </a:lnRef>
          <a:fillRef idx="1">
            <a:schemeClr val="lt1"/>
          </a:fillRef>
          <a:effectRef idx="0">
            <a:schemeClr val="accent6"/>
          </a:effectRef>
          <a:fontRef idx="minor">
            <a:schemeClr val="dk1"/>
          </a:fontRef>
        </p:style>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Black" panose="020B0A04020102020204" pitchFamily="34" charset="0"/>
              </a:rPr>
              <a:t>OBJECTIVES &amp; AIM</a:t>
            </a:r>
          </a:p>
        </p:txBody>
      </p:sp>
      <p:sp>
        <p:nvSpPr>
          <p:cNvPr id="33" name="TextBox 32">
            <a:extLst>
              <a:ext uri="{FF2B5EF4-FFF2-40B4-BE49-F238E27FC236}">
                <a16:creationId xmlns:a16="http://schemas.microsoft.com/office/drawing/2014/main" id="{2B35DCFF-0C6D-4C76-A52B-3C38922CECA2}"/>
              </a:ext>
            </a:extLst>
          </p:cNvPr>
          <p:cNvSpPr txBox="1"/>
          <p:nvPr/>
        </p:nvSpPr>
        <p:spPr>
          <a:xfrm>
            <a:off x="0" y="151664"/>
            <a:ext cx="6096000" cy="1661993"/>
          </a:xfrm>
          <a:prstGeom prst="rect">
            <a:avLst/>
          </a:prstGeom>
          <a:noFill/>
        </p:spPr>
        <p:txBody>
          <a:bodyPr wrap="square">
            <a:spAutoFit/>
          </a:bodyPr>
          <a:lstStyle/>
          <a:p>
            <a:pPr algn="just"/>
            <a:r>
              <a:rPr lang="en-US" sz="2000" b="0" i="0" dirty="0">
                <a:solidFill>
                  <a:srgbClr val="FFFF00"/>
                </a:solidFill>
                <a:effectLst/>
                <a:latin typeface="Arial" panose="020B0604020202020204" pitchFamily="34" charset="0"/>
                <a:cs typeface="Arial" panose="020B0604020202020204" pitchFamily="34" charset="0"/>
              </a:rPr>
              <a:t>The purpose of this source is to describe the railway reservation system which provides the train timing details, reservation, billing and cancellation on various types of reservation namely : -</a:t>
            </a:r>
            <a:endParaRPr lang="en-IN" sz="2000" dirty="0">
              <a:solidFill>
                <a:srgbClr val="FFFF00"/>
              </a:solidFill>
              <a:latin typeface="Arial" panose="020B0604020202020204" pitchFamily="34" charset="0"/>
              <a:cs typeface="Arial" panose="020B0604020202020204" pitchFamily="34" charset="0"/>
            </a:endParaRPr>
          </a:p>
          <a:p>
            <a:pPr algn="just"/>
            <a:endParaRPr lang="en-IN" sz="2200" dirty="0">
              <a:solidFill>
                <a:srgbClr val="FFFF00"/>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090F8FAF-9CAF-460A-80BD-B35E5F712AB3}"/>
              </a:ext>
            </a:extLst>
          </p:cNvPr>
          <p:cNvSpPr txBox="1"/>
          <p:nvPr/>
        </p:nvSpPr>
        <p:spPr>
          <a:xfrm>
            <a:off x="0" y="1813657"/>
            <a:ext cx="6096000" cy="4493538"/>
          </a:xfrm>
          <a:prstGeom prst="rect">
            <a:avLst/>
          </a:prstGeom>
          <a:solidFill>
            <a:schemeClr val="tx2">
              <a:lumMod val="75000"/>
              <a:lumOff val="25000"/>
            </a:schemeClr>
          </a:solidFill>
        </p:spPr>
        <p:txBody>
          <a:bodyPr wrap="square">
            <a:spAutoFit/>
          </a:bodyPr>
          <a:lstStyle/>
          <a:p>
            <a:pPr marL="285750" indent="-285750">
              <a:buFont typeface="Wingdings" panose="05000000000000000000" pitchFamily="2" charset="2"/>
              <a:buChar char="q"/>
            </a:pPr>
            <a:r>
              <a:rPr lang="en-US" sz="2200" b="1" i="0" dirty="0">
                <a:solidFill>
                  <a:schemeClr val="bg1"/>
                </a:solidFill>
                <a:effectLst/>
                <a:latin typeface="Times New Roman" panose="02020603050405020304" pitchFamily="18" charset="0"/>
                <a:cs typeface="Times New Roman" panose="02020603050405020304" pitchFamily="18" charset="0"/>
              </a:rPr>
              <a:t>Confirm Reservation for confirm Seat.</a:t>
            </a:r>
          </a:p>
          <a:p>
            <a:endParaRPr lang="en-US" sz="2200" b="1"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200" b="1" i="0" dirty="0">
                <a:solidFill>
                  <a:schemeClr val="bg1"/>
                </a:solidFill>
                <a:effectLst/>
                <a:latin typeface="Times New Roman" panose="02020603050405020304" pitchFamily="18" charset="0"/>
                <a:cs typeface="Times New Roman" panose="02020603050405020304" pitchFamily="18" charset="0"/>
              </a:rPr>
              <a:t>Reservation against Cancellation.</a:t>
            </a:r>
          </a:p>
          <a:p>
            <a:pPr marL="285750" indent="-285750">
              <a:buFont typeface="Wingdings" panose="05000000000000000000" pitchFamily="2" charset="2"/>
              <a:buChar char="q"/>
            </a:pPr>
            <a:endParaRPr lang="en-IN" sz="2200" b="1"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200" b="1" i="0" dirty="0">
                <a:solidFill>
                  <a:schemeClr val="bg1"/>
                </a:solidFill>
                <a:effectLst/>
                <a:latin typeface="Times New Roman" panose="02020603050405020304" pitchFamily="18" charset="0"/>
                <a:cs typeface="Times New Roman" panose="02020603050405020304" pitchFamily="18" charset="0"/>
              </a:rPr>
              <a:t>All the manual work should be converted into computerized so that the load of employees should decrease.</a:t>
            </a:r>
          </a:p>
          <a:p>
            <a:pPr marL="285750" indent="-285750">
              <a:buFont typeface="Wingdings" panose="05000000000000000000" pitchFamily="2" charset="2"/>
              <a:buChar char="q"/>
            </a:pPr>
            <a:endParaRPr lang="en-US" sz="2200" b="1"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200" b="1" i="0" dirty="0">
                <a:solidFill>
                  <a:schemeClr val="bg1"/>
                </a:solidFill>
                <a:effectLst/>
                <a:latin typeface="Times New Roman" panose="02020603050405020304" pitchFamily="18" charset="0"/>
                <a:cs typeface="Times New Roman" panose="02020603050405020304" pitchFamily="18" charset="0"/>
              </a:rPr>
              <a:t>The database should be stored in computer rather than in register/manually.</a:t>
            </a:r>
          </a:p>
          <a:p>
            <a:endParaRPr lang="en-US" sz="2200" b="1"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200" b="1" dirty="0">
                <a:solidFill>
                  <a:schemeClr val="bg1"/>
                </a:solidFill>
                <a:latin typeface="Times New Roman" panose="02020603050405020304" pitchFamily="18" charset="0"/>
                <a:cs typeface="Times New Roman" panose="02020603050405020304" pitchFamily="18" charset="0"/>
              </a:rPr>
              <a:t>These system is aimed to provide a easy interference to passenger to book the ticket.</a:t>
            </a:r>
          </a:p>
        </p:txBody>
      </p:sp>
    </p:spTree>
    <p:extLst>
      <p:ext uri="{BB962C8B-B14F-4D97-AF65-F5344CB8AC3E}">
        <p14:creationId xmlns:p14="http://schemas.microsoft.com/office/powerpoint/2010/main" val="7153608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Limitations &amp; Challenges</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BEC59-7FF9-4688-98DF-89832A0C9025}" type="slidenum">
              <a:rPr kumimoji="0" lang="en-US" sz="1200" b="0" i="1" u="none" strike="noStrike" kern="1200" cap="none" spc="0" normalizeH="0" baseline="0" noProof="0" smtClean="0">
                <a:ln>
                  <a:noFill/>
                </a:ln>
                <a:solidFill>
                  <a:srgbClr val="3B2CAC"/>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1" u="none" strike="noStrike" kern="1200" cap="none" spc="0" normalizeH="0" baseline="0" noProof="0" dirty="0">
              <a:ln>
                <a:noFill/>
              </a:ln>
              <a:solidFill>
                <a:srgbClr val="3B2CAC"/>
              </a:solidFill>
              <a:effectLst/>
              <a:uLnTx/>
              <a:uFillTx/>
              <a:latin typeface="Speak Pro"/>
              <a:ea typeface="+mn-ea"/>
              <a:cs typeface="+mn-cs"/>
            </a:endParaRPr>
          </a:p>
        </p:txBody>
      </p:sp>
      <p:sp>
        <p:nvSpPr>
          <p:cNvPr id="9" name="Text Placeholder 5">
            <a:extLst>
              <a:ext uri="{FF2B5EF4-FFF2-40B4-BE49-F238E27FC236}">
                <a16:creationId xmlns:a16="http://schemas.microsoft.com/office/drawing/2014/main" id="{0C0B0146-8E8C-47DB-8F9E-6C91926DED22}"/>
              </a:ext>
            </a:extLst>
          </p:cNvPr>
          <p:cNvSpPr>
            <a:spLocks noGrp="1"/>
          </p:cNvSpPr>
          <p:nvPr>
            <p:ph type="body" idx="1"/>
          </p:nvPr>
        </p:nvSpPr>
        <p:spPr>
          <a:xfrm>
            <a:off x="1698820" y="5702936"/>
            <a:ext cx="9384760" cy="526936"/>
          </a:xfrm>
        </p:spPr>
        <p:txBody>
          <a:bodyPr/>
          <a:lstStyle/>
          <a:p>
            <a:r>
              <a:rPr lang="en-US" dirty="0"/>
              <a:t>Train Ticket Reservation System</a:t>
            </a:r>
          </a:p>
        </p:txBody>
      </p:sp>
      <p:sp>
        <p:nvSpPr>
          <p:cNvPr id="10" name="Footer Placeholder 2">
            <a:extLst>
              <a:ext uri="{FF2B5EF4-FFF2-40B4-BE49-F238E27FC236}">
                <a16:creationId xmlns:a16="http://schemas.microsoft.com/office/drawing/2014/main" id="{72398B2C-301D-4CD0-8A7C-449047617B5B}"/>
              </a:ext>
            </a:extLst>
          </p:cNvPr>
          <p:cNvSpPr>
            <a:spLocks noGrp="1"/>
          </p:cNvSpPr>
          <p:nvPr>
            <p:ph type="ftr" sz="quarter" idx="11"/>
          </p:nvPr>
        </p:nvSpPr>
        <p:spPr>
          <a:xfrm>
            <a:off x="1698819" y="6159402"/>
            <a:ext cx="2616158" cy="38420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B2CAC"/>
                </a:solidFill>
                <a:latin typeface="Speak Pro"/>
              </a:rPr>
              <a:t>PSAP COURSE PROJECT</a:t>
            </a:r>
            <a:endParaRPr kumimoji="0" lang="en-US" sz="1200" b="0" i="1" u="none" strike="noStrike" kern="1200" cap="none" spc="0" normalizeH="0" baseline="0" noProof="0" dirty="0">
              <a:ln>
                <a:noFill/>
              </a:ln>
              <a:solidFill>
                <a:srgbClr val="3B2CAC"/>
              </a:solidFill>
              <a:effectLst/>
              <a:uLnTx/>
              <a:uFillTx/>
              <a:latin typeface="Speak Pro"/>
              <a:ea typeface="+mn-ea"/>
              <a:cs typeface="+mn-cs"/>
            </a:endParaRPr>
          </a:p>
        </p:txBody>
      </p:sp>
      <p:sp>
        <p:nvSpPr>
          <p:cNvPr id="13" name="TextBox 12">
            <a:extLst>
              <a:ext uri="{FF2B5EF4-FFF2-40B4-BE49-F238E27FC236}">
                <a16:creationId xmlns:a16="http://schemas.microsoft.com/office/drawing/2014/main" id="{89B4587E-3C26-4761-8E83-F2EFE274458B}"/>
              </a:ext>
            </a:extLst>
          </p:cNvPr>
          <p:cNvSpPr txBox="1"/>
          <p:nvPr/>
        </p:nvSpPr>
        <p:spPr>
          <a:xfrm>
            <a:off x="1698819" y="52087"/>
            <a:ext cx="9827581" cy="369332"/>
          </a:xfrm>
          <a:prstGeom prst="rect">
            <a:avLst/>
          </a:prstGeom>
          <a:noFill/>
        </p:spPr>
        <p:txBody>
          <a:bodyPr wrap="square" rtlCol="0">
            <a:spAutoFit/>
          </a:bodyPr>
          <a:lstStyle/>
          <a:p>
            <a:r>
              <a:rPr lang="en-US" dirty="0">
                <a:highlight>
                  <a:srgbClr val="FFFF00"/>
                </a:highlight>
                <a:latin typeface="Arial Black" panose="020B0A04020102020204" pitchFamily="34" charset="0"/>
              </a:rPr>
              <a:t>LIMITATIONS</a:t>
            </a:r>
            <a:endParaRPr lang="en-IN" dirty="0">
              <a:highlight>
                <a:srgbClr val="FFFF00"/>
              </a:highlight>
              <a:latin typeface="Arial Black" panose="020B0A04020102020204" pitchFamily="34" charset="0"/>
            </a:endParaRPr>
          </a:p>
        </p:txBody>
      </p:sp>
      <p:sp>
        <p:nvSpPr>
          <p:cNvPr id="14" name="TextBox 13">
            <a:extLst>
              <a:ext uri="{FF2B5EF4-FFF2-40B4-BE49-F238E27FC236}">
                <a16:creationId xmlns:a16="http://schemas.microsoft.com/office/drawing/2014/main" id="{A5845A25-7807-4B12-961D-87277F12AEFA}"/>
              </a:ext>
            </a:extLst>
          </p:cNvPr>
          <p:cNvSpPr txBox="1"/>
          <p:nvPr/>
        </p:nvSpPr>
        <p:spPr>
          <a:xfrm>
            <a:off x="8171454" y="52087"/>
            <a:ext cx="2049897" cy="369332"/>
          </a:xfrm>
          <a:prstGeom prst="rect">
            <a:avLst/>
          </a:prstGeom>
          <a:noFill/>
        </p:spPr>
        <p:txBody>
          <a:bodyPr wrap="square" rtlCol="0">
            <a:spAutoFit/>
          </a:bodyPr>
          <a:lstStyle/>
          <a:p>
            <a:r>
              <a:rPr lang="en-US" dirty="0">
                <a:highlight>
                  <a:srgbClr val="FFFF00"/>
                </a:highlight>
                <a:latin typeface="Arial Black" panose="020B0A04020102020204" pitchFamily="34" charset="0"/>
              </a:rPr>
              <a:t>CHALLENGES</a:t>
            </a:r>
            <a:endParaRPr lang="en-IN" dirty="0">
              <a:highlight>
                <a:srgbClr val="FFFF00"/>
              </a:highlight>
              <a:latin typeface="Arial Black" panose="020B0A04020102020204" pitchFamily="34" charset="0"/>
            </a:endParaRPr>
          </a:p>
        </p:txBody>
      </p:sp>
      <p:sp>
        <p:nvSpPr>
          <p:cNvPr id="15" name="TextBox 14">
            <a:extLst>
              <a:ext uri="{FF2B5EF4-FFF2-40B4-BE49-F238E27FC236}">
                <a16:creationId xmlns:a16="http://schemas.microsoft.com/office/drawing/2014/main" id="{D2487F7E-30F0-4D6F-BDE6-5F21A9721632}"/>
              </a:ext>
            </a:extLst>
          </p:cNvPr>
          <p:cNvSpPr txBox="1"/>
          <p:nvPr/>
        </p:nvSpPr>
        <p:spPr>
          <a:xfrm>
            <a:off x="0" y="751657"/>
            <a:ext cx="5149049" cy="3416320"/>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Multiple User Login</a:t>
            </a:r>
          </a:p>
          <a:p>
            <a:pPr marL="285750" indent="-285750">
              <a:buFont typeface="Wingdings" panose="05000000000000000000" pitchFamily="2" charset="2"/>
              <a:buChar char="Ø"/>
            </a:pPr>
            <a:endParaRPr lang="en-IN" sz="2400" dirty="0">
              <a:solidFill>
                <a:schemeClr val="bg1"/>
              </a:solidFill>
              <a:latin typeface="Algerian" panose="04020705040A02060702" pitchFamily="82" charset="0"/>
            </a:endParaRPr>
          </a:p>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Current status of Trains &amp; Tickets</a:t>
            </a:r>
          </a:p>
          <a:p>
            <a:pPr marL="285750" indent="-285750">
              <a:buFont typeface="Wingdings" panose="05000000000000000000" pitchFamily="2" charset="2"/>
              <a:buChar char="Ø"/>
            </a:pPr>
            <a:endParaRPr lang="en-IN" sz="2400" dirty="0">
              <a:solidFill>
                <a:schemeClr val="bg1"/>
              </a:solidFill>
              <a:latin typeface="Algerian" panose="04020705040A02060702" pitchFamily="82" charset="0"/>
            </a:endParaRPr>
          </a:p>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Availability  of Tickets</a:t>
            </a:r>
          </a:p>
          <a:p>
            <a:pPr marL="285750" indent="-285750">
              <a:buFont typeface="Wingdings" panose="05000000000000000000" pitchFamily="2" charset="2"/>
              <a:buChar char="Ø"/>
            </a:pPr>
            <a:endParaRPr lang="en-IN" sz="2400" dirty="0">
              <a:solidFill>
                <a:schemeClr val="bg1"/>
              </a:solidFill>
              <a:latin typeface="Algerian" panose="04020705040A02060702" pitchFamily="82" charset="0"/>
            </a:endParaRPr>
          </a:p>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Unsatisfactory Security concern</a:t>
            </a:r>
          </a:p>
        </p:txBody>
      </p:sp>
      <p:sp>
        <p:nvSpPr>
          <p:cNvPr id="16" name="TextBox 15">
            <a:extLst>
              <a:ext uri="{FF2B5EF4-FFF2-40B4-BE49-F238E27FC236}">
                <a16:creationId xmlns:a16="http://schemas.microsoft.com/office/drawing/2014/main" id="{E89BAB68-DA5E-4207-A6F6-A29D59E5D32B}"/>
              </a:ext>
            </a:extLst>
          </p:cNvPr>
          <p:cNvSpPr txBox="1"/>
          <p:nvPr/>
        </p:nvSpPr>
        <p:spPr>
          <a:xfrm>
            <a:off x="6546130" y="790751"/>
            <a:ext cx="5658035" cy="4154984"/>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 Data  BASE HANDLING</a:t>
            </a:r>
          </a:p>
          <a:p>
            <a:pPr marL="285750" indent="-285750">
              <a:buFont typeface="Wingdings" panose="05000000000000000000" pitchFamily="2" charset="2"/>
              <a:buChar char="Ø"/>
            </a:pPr>
            <a:endParaRPr lang="en-IN" sz="2400" dirty="0">
              <a:solidFill>
                <a:schemeClr val="bg1"/>
              </a:solidFill>
              <a:latin typeface="Algerian" panose="04020705040A02060702" pitchFamily="82" charset="0"/>
            </a:endParaRPr>
          </a:p>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Ticket Booking execution</a:t>
            </a:r>
          </a:p>
          <a:p>
            <a:pPr marL="285750" indent="-285750">
              <a:buFont typeface="Wingdings" panose="05000000000000000000" pitchFamily="2" charset="2"/>
              <a:buChar char="Ø"/>
            </a:pPr>
            <a:endParaRPr lang="en-IN" sz="2400" dirty="0">
              <a:solidFill>
                <a:schemeClr val="bg1"/>
              </a:solidFill>
              <a:latin typeface="Algerian" panose="04020705040A02060702" pitchFamily="82" charset="0"/>
            </a:endParaRPr>
          </a:p>
          <a:p>
            <a:pPr marL="342900" indent="-342900">
              <a:buFont typeface="Wingdings" panose="05000000000000000000" pitchFamily="2" charset="2"/>
              <a:buChar char="Ø"/>
            </a:pPr>
            <a:r>
              <a:rPr lang="en-IN" sz="2400" dirty="0">
                <a:solidFill>
                  <a:schemeClr val="bg1"/>
                </a:solidFill>
                <a:latin typeface="Algerian" panose="04020705040A02060702" pitchFamily="82" charset="0"/>
              </a:rPr>
              <a:t>Ensuring different class for Tickets</a:t>
            </a:r>
          </a:p>
          <a:p>
            <a:pPr marL="342900" indent="-342900">
              <a:buFont typeface="Wingdings" panose="05000000000000000000" pitchFamily="2" charset="2"/>
              <a:buChar char="Ø"/>
            </a:pPr>
            <a:endParaRPr lang="en-IN" sz="2400" dirty="0">
              <a:solidFill>
                <a:schemeClr val="bg1"/>
              </a:solidFill>
              <a:latin typeface="Algerian" panose="04020705040A02060702" pitchFamily="82" charset="0"/>
            </a:endParaRPr>
          </a:p>
          <a:p>
            <a:pPr marL="342900" indent="-342900">
              <a:buFont typeface="Wingdings" panose="05000000000000000000" pitchFamily="2" charset="2"/>
              <a:buChar char="Ø"/>
            </a:pPr>
            <a:r>
              <a:rPr lang="en-IN" sz="2400" dirty="0">
                <a:solidFill>
                  <a:schemeClr val="bg1"/>
                </a:solidFill>
                <a:latin typeface="Algerian" panose="04020705040A02060702" pitchFamily="82" charset="0"/>
              </a:rPr>
              <a:t>Calculation of Fare</a:t>
            </a:r>
          </a:p>
          <a:p>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p:txBody>
      </p:sp>
      <p:cxnSp>
        <p:nvCxnSpPr>
          <p:cNvPr id="18" name="Straight Connector 17">
            <a:extLst>
              <a:ext uri="{FF2B5EF4-FFF2-40B4-BE49-F238E27FC236}">
                <a16:creationId xmlns:a16="http://schemas.microsoft.com/office/drawing/2014/main" id="{49E561BF-3CC7-4CB2-B9C7-9E8348309928}"/>
              </a:ext>
            </a:extLst>
          </p:cNvPr>
          <p:cNvCxnSpPr>
            <a:cxnSpLocks/>
          </p:cNvCxnSpPr>
          <p:nvPr/>
        </p:nvCxnSpPr>
        <p:spPr>
          <a:xfrm>
            <a:off x="5868140" y="52087"/>
            <a:ext cx="0" cy="437787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341566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619419" y="408693"/>
            <a:ext cx="4808536" cy="376704"/>
          </a:xfrm>
          <a:noFill/>
          <a:ln>
            <a:noFill/>
          </a:ln>
        </p:spPr>
        <p:style>
          <a:lnRef idx="2">
            <a:schemeClr val="accent5"/>
          </a:lnRef>
          <a:fillRef idx="1">
            <a:schemeClr val="lt1"/>
          </a:fillRef>
          <a:effectRef idx="0">
            <a:schemeClr val="accent5"/>
          </a:effectRef>
          <a:fontRef idx="minor">
            <a:schemeClr val="dk1"/>
          </a:fontRef>
        </p:style>
        <p:txBody>
          <a:bodyPr/>
          <a:lstStyle/>
          <a:p>
            <a:r>
              <a:rPr lang="en-US" sz="4200" u="sng" cap="none" dirty="0">
                <a:ln w="12700">
                  <a:solidFill>
                    <a:schemeClr val="accent5"/>
                  </a:solidFill>
                  <a:prstDash val="solid"/>
                </a:ln>
                <a:pattFill prst="ltDnDiag">
                  <a:fgClr>
                    <a:schemeClr val="accent5">
                      <a:lumMod val="60000"/>
                      <a:lumOff val="40000"/>
                    </a:schemeClr>
                  </a:fgClr>
                  <a:bgClr>
                    <a:schemeClr val="bg1"/>
                  </a:bgClr>
                </a:pattFill>
                <a:latin typeface="Algerian" panose="04020705040A02060702" pitchFamily="82" charset="0"/>
              </a:rPr>
              <a:t>IMPLEMENTATION</a:t>
            </a:r>
            <a:br>
              <a:rPr lang="en-US" sz="4200" u="sng" cap="none" dirty="0">
                <a:ln w="12700">
                  <a:solidFill>
                    <a:schemeClr val="accent5"/>
                  </a:solidFill>
                  <a:prstDash val="solid"/>
                </a:ln>
                <a:pattFill prst="ltDnDiag">
                  <a:fgClr>
                    <a:schemeClr val="accent5">
                      <a:lumMod val="60000"/>
                      <a:lumOff val="40000"/>
                    </a:schemeClr>
                  </a:fgClr>
                  <a:bgClr>
                    <a:schemeClr val="bg1"/>
                  </a:bgClr>
                </a:pattFill>
                <a:latin typeface="Algerian" panose="04020705040A02060702" pitchFamily="82" charset="0"/>
              </a:rPr>
            </a:br>
            <a:endParaRPr lang="en-US" sz="4200" u="sng" cap="none" dirty="0">
              <a:ln w="12700">
                <a:solidFill>
                  <a:schemeClr val="accent5"/>
                </a:solidFill>
                <a:prstDash val="solid"/>
              </a:ln>
              <a:pattFill prst="ltDnDiag">
                <a:fgClr>
                  <a:schemeClr val="accent5">
                    <a:lumMod val="60000"/>
                    <a:lumOff val="40000"/>
                  </a:schemeClr>
                </a:fgClr>
                <a:bgClr>
                  <a:schemeClr val="bg1"/>
                </a:bgClr>
              </a:pattFill>
              <a:latin typeface="Algerian" panose="04020705040A02060702" pitchFamily="82" charset="0"/>
            </a:endParaRP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9" name="Picture Placeholder 8">
            <a:extLst>
              <a:ext uri="{FF2B5EF4-FFF2-40B4-BE49-F238E27FC236}">
                <a16:creationId xmlns:a16="http://schemas.microsoft.com/office/drawing/2014/main" id="{37F8A29B-4F7A-477A-8BFE-395AB0FF0DD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6393" r="6393"/>
          <a:stretch>
            <a:fillRect/>
          </a:stretch>
        </p:blipFill>
        <p:spPr/>
      </p:pic>
      <p:sp>
        <p:nvSpPr>
          <p:cNvPr id="11" name="Rectangle 10">
            <a:extLst>
              <a:ext uri="{FF2B5EF4-FFF2-40B4-BE49-F238E27FC236}">
                <a16:creationId xmlns:a16="http://schemas.microsoft.com/office/drawing/2014/main" id="{1AF7713C-9D20-43C9-8DA5-F0AC195BF762}"/>
              </a:ext>
            </a:extLst>
          </p:cNvPr>
          <p:cNvSpPr/>
          <p:nvPr/>
        </p:nvSpPr>
        <p:spPr>
          <a:xfrm>
            <a:off x="79886" y="1138536"/>
            <a:ext cx="4851521" cy="630942"/>
          </a:xfrm>
          <a:prstGeom prst="rect">
            <a:avLst/>
          </a:prstGeom>
          <a:noFill/>
        </p:spPr>
        <p:txBody>
          <a:bodyPr wrap="none" lIns="91440" tIns="45720" rIns="91440" bIns="45720">
            <a:spAutoFit/>
          </a:bodyPr>
          <a:lstStyle/>
          <a:p>
            <a:pPr marL="457200" indent="-457200" algn="ctr">
              <a:buFont typeface="Wingdings" panose="05000000000000000000" pitchFamily="2" charset="2"/>
              <a:buChar char="§"/>
            </a:pPr>
            <a:r>
              <a:rPr lang="en-US" sz="3500" b="0" u="dotted" cap="none" spc="0" dirty="0">
                <a:ln w="0"/>
                <a:solidFill>
                  <a:schemeClr val="accent2">
                    <a:lumMod val="75000"/>
                  </a:schemeClr>
                </a:solidFill>
                <a:effectLst>
                  <a:reflection blurRad="6350" stA="53000" endA="300" endPos="35500" dir="5400000" sy="-90000" algn="bl" rotWithShape="0"/>
                </a:effectLst>
              </a:rPr>
              <a:t>Category of the pr</a:t>
            </a:r>
            <a:r>
              <a:rPr lang="en-US" sz="3500" u="dotted" cap="none" spc="0" dirty="0">
                <a:ln w="0"/>
                <a:solidFill>
                  <a:schemeClr val="accent2">
                    <a:lumMod val="75000"/>
                  </a:schemeClr>
                </a:solidFill>
                <a:effectLst>
                  <a:reflection blurRad="6350" stA="53000" endA="300" endPos="35500" dir="5400000" sy="-90000" algn="bl" rotWithShape="0"/>
                </a:effectLst>
              </a:rPr>
              <a:t>ojec</a:t>
            </a:r>
            <a:r>
              <a:rPr lang="en-US" sz="3500" b="0" u="dotted" cap="none" spc="0" dirty="0">
                <a:ln w="0"/>
                <a:solidFill>
                  <a:schemeClr val="accent2">
                    <a:lumMod val="75000"/>
                  </a:schemeClr>
                </a:solidFill>
                <a:effectLst>
                  <a:reflection blurRad="6350" stA="53000" endA="300" endPos="35500" dir="5400000" sy="-90000" algn="bl" rotWithShape="0"/>
                </a:effectLst>
              </a:rPr>
              <a:t>t</a:t>
            </a:r>
          </a:p>
        </p:txBody>
      </p:sp>
      <p:sp>
        <p:nvSpPr>
          <p:cNvPr id="12" name="TextBox 11">
            <a:extLst>
              <a:ext uri="{FF2B5EF4-FFF2-40B4-BE49-F238E27FC236}">
                <a16:creationId xmlns:a16="http://schemas.microsoft.com/office/drawing/2014/main" id="{6372A6E7-4E68-4081-9DEC-61776B130215}"/>
              </a:ext>
            </a:extLst>
          </p:cNvPr>
          <p:cNvSpPr txBox="1"/>
          <p:nvPr/>
        </p:nvSpPr>
        <p:spPr>
          <a:xfrm>
            <a:off x="214744" y="2024108"/>
            <a:ext cx="5404821" cy="1154162"/>
          </a:xfrm>
          <a:prstGeom prst="rect">
            <a:avLst/>
          </a:prstGeom>
          <a:noFill/>
        </p:spPr>
        <p:txBody>
          <a:bodyPr wrap="square" rtlCol="0">
            <a:spAutoFit/>
          </a:bodyPr>
          <a:lstStyle/>
          <a:p>
            <a:pPr marL="285750" indent="-285750">
              <a:buFont typeface="Wingdings" panose="05000000000000000000" pitchFamily="2" charset="2"/>
              <a:buChar char="Ø"/>
            </a:pPr>
            <a:r>
              <a:rPr lang="en-US" dirty="0"/>
              <a:t> </a:t>
            </a:r>
            <a:r>
              <a:rPr lang="en-US" sz="2300" dirty="0">
                <a:latin typeface="Times New Roman" panose="02020603050405020304" pitchFamily="18" charset="0"/>
                <a:cs typeface="Times New Roman" panose="02020603050405020304" pitchFamily="18" charset="0"/>
              </a:rPr>
              <a:t>Our Course Project which is  Train Ticket Reservation System is categorized under File Handling.</a:t>
            </a:r>
            <a:endParaRPr lang="en-IN" sz="23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7A711DF-6C27-43BB-9954-D7CDE17178CC}"/>
              </a:ext>
            </a:extLst>
          </p:cNvPr>
          <p:cNvSpPr txBox="1"/>
          <p:nvPr/>
        </p:nvSpPr>
        <p:spPr>
          <a:xfrm>
            <a:off x="-1074198" y="3355409"/>
            <a:ext cx="6125592" cy="630942"/>
          </a:xfrm>
          <a:prstGeom prst="rect">
            <a:avLst/>
          </a:prstGeom>
          <a:noFill/>
        </p:spPr>
        <p:txBody>
          <a:bodyPr wrap="square">
            <a:spAutoFit/>
          </a:bodyPr>
          <a:lstStyle/>
          <a:p>
            <a:pPr marL="457200" indent="-457200" algn="ctr">
              <a:buFont typeface="Wingdings" panose="05000000000000000000" pitchFamily="2" charset="2"/>
              <a:buChar char="§"/>
            </a:pPr>
            <a:r>
              <a:rPr lang="en-US" sz="3500" u="dotted" dirty="0">
                <a:ln w="0"/>
                <a:solidFill>
                  <a:schemeClr val="accent2">
                    <a:lumMod val="75000"/>
                  </a:schemeClr>
                </a:solidFill>
                <a:effectLst>
                  <a:reflection blurRad="6350" stA="53000" endA="300" endPos="35500" dir="5400000" sy="-90000" algn="bl" rotWithShape="0"/>
                </a:effectLst>
              </a:rPr>
              <a:t>Tools &amp; Platform</a:t>
            </a:r>
          </a:p>
        </p:txBody>
      </p:sp>
      <p:sp>
        <p:nvSpPr>
          <p:cNvPr id="15" name="TextBox 14">
            <a:extLst>
              <a:ext uri="{FF2B5EF4-FFF2-40B4-BE49-F238E27FC236}">
                <a16:creationId xmlns:a16="http://schemas.microsoft.com/office/drawing/2014/main" id="{717CAE57-BC0B-48ED-A190-D1802CEFF91B}"/>
              </a:ext>
            </a:extLst>
          </p:cNvPr>
          <p:cNvSpPr txBox="1"/>
          <p:nvPr/>
        </p:nvSpPr>
        <p:spPr>
          <a:xfrm>
            <a:off x="266763" y="4317925"/>
            <a:ext cx="6125592" cy="2215991"/>
          </a:xfrm>
          <a:prstGeom prst="rect">
            <a:avLst/>
          </a:prstGeom>
          <a:noFill/>
        </p:spPr>
        <p:txBody>
          <a:bodyPr wrap="square" rtlCol="0">
            <a:spAutoFit/>
          </a:bodyPr>
          <a:lstStyle/>
          <a:p>
            <a:pPr marL="285750" indent="-28575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 To work these system we have used C programing Language.</a:t>
            </a:r>
          </a:p>
          <a:p>
            <a:endParaRPr lang="en-US" sz="23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These Program will work on any C Programing Language Compiler  Platform such as VS CODE, CODEBLOCKS etc.</a:t>
            </a: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56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730FB683-CFFE-48C2-9DA3-10CD76364E08}"/>
              </a:ext>
            </a:extLst>
          </p:cNvPr>
          <p:cNvPicPr>
            <a:picLocks noGrp="1" noChangeAspect="1"/>
          </p:cNvPicPr>
          <p:nvPr>
            <p:ph type="pic" sz="quarter" idx="10"/>
          </p:nvPr>
        </p:nvPicPr>
        <p:blipFill>
          <a:blip r:embed="rId3"/>
          <a:srcRect t="16667" b="16667"/>
          <a:stretch>
            <a:fillRect/>
          </a:stretch>
        </p:blipFill>
        <p:spPr>
          <a:xfrm>
            <a:off x="76199" y="1113235"/>
            <a:ext cx="5305661" cy="5305661"/>
          </a:xfrm>
        </p:spPr>
      </p:pic>
      <p:sp>
        <p:nvSpPr>
          <p:cNvPr id="16" name="Rectangle 15">
            <a:extLst>
              <a:ext uri="{FF2B5EF4-FFF2-40B4-BE49-F238E27FC236}">
                <a16:creationId xmlns:a16="http://schemas.microsoft.com/office/drawing/2014/main" id="{5D4A9A58-052E-4434-A15D-5DCC26C10C2F}"/>
              </a:ext>
            </a:extLst>
          </p:cNvPr>
          <p:cNvSpPr/>
          <p:nvPr/>
        </p:nvSpPr>
        <p:spPr>
          <a:xfrm>
            <a:off x="1060861" y="8930"/>
            <a:ext cx="3040833" cy="923330"/>
          </a:xfrm>
          <a:prstGeom prst="rect">
            <a:avLst/>
          </a:prstGeom>
          <a:noFill/>
        </p:spPr>
        <p:style>
          <a:lnRef idx="2">
            <a:schemeClr val="accent6"/>
          </a:lnRef>
          <a:fillRef idx="1">
            <a:schemeClr val="lt1"/>
          </a:fillRef>
          <a:effectRef idx="0">
            <a:schemeClr val="accent6"/>
          </a:effectRef>
          <a:fontRef idx="minor">
            <a:schemeClr val="dk1"/>
          </a:fontRef>
        </p:style>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44546A">
                      <a:lumMod val="75000"/>
                    </a:srgbClr>
                  </a:solidFill>
                  <a:prstDash val="solid"/>
                </a:ln>
                <a:pattFill prst="dkUpDiag">
                  <a:fgClr>
                    <a:srgbClr val="44546A"/>
                  </a:fgClr>
                  <a:bgClr>
                    <a:srgbClr val="44546A">
                      <a:lumMod val="20000"/>
                      <a:lumOff val="80000"/>
                    </a:srgbClr>
                  </a:bgClr>
                </a:pattFill>
                <a:effectLst>
                  <a:outerShdw dist="38100" dir="2640000" algn="bl" rotWithShape="0">
                    <a:srgbClr val="44546A">
                      <a:lumMod val="75000"/>
                    </a:srgbClr>
                  </a:outerShdw>
                </a:effectLst>
                <a:uLnTx/>
                <a:uFillTx/>
                <a:latin typeface="Calibri"/>
                <a:ea typeface="+mn-ea"/>
                <a:cs typeface="+mn-cs"/>
              </a:rPr>
              <a:t>FEATURES</a:t>
            </a:r>
          </a:p>
        </p:txBody>
      </p:sp>
      <p:sp>
        <p:nvSpPr>
          <p:cNvPr id="18" name="TextBox 17">
            <a:extLst>
              <a:ext uri="{FF2B5EF4-FFF2-40B4-BE49-F238E27FC236}">
                <a16:creationId xmlns:a16="http://schemas.microsoft.com/office/drawing/2014/main" id="{23071A5E-283E-41FF-AD55-676D2D5AA44D}"/>
              </a:ext>
            </a:extLst>
          </p:cNvPr>
          <p:cNvSpPr txBox="1"/>
          <p:nvPr/>
        </p:nvSpPr>
        <p:spPr>
          <a:xfrm>
            <a:off x="5600701" y="612844"/>
            <a:ext cx="6515100" cy="5632311"/>
          </a:xfrm>
          <a:prstGeom prst="rect">
            <a:avLst/>
          </a:prstGeom>
          <a:solidFill>
            <a:srgbClr val="FFFFCC"/>
          </a:solidFill>
          <a:ln>
            <a:solidFill>
              <a:srgbClr val="92D05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1) Searching of data is easy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2) Information is accurate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3) It is a fast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4) Data efficiency is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5) Data can also be accessed after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     the program.</a:t>
            </a:r>
            <a:endParaRPr kumimoji="0" lang="en-IN"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2880249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Simple Light">
  <a:themeElements>
    <a:clrScheme name="Simple Light">
      <a:dk1>
        <a:srgbClr val="081D32"/>
      </a:dk1>
      <a:lt1>
        <a:srgbClr val="FFFFFF"/>
      </a:lt1>
      <a:dk2>
        <a:srgbClr val="B4DEFF"/>
      </a:dk2>
      <a:lt2>
        <a:srgbClr val="53FDD8"/>
      </a:lt2>
      <a:accent1>
        <a:srgbClr val="F7F169"/>
      </a:accent1>
      <a:accent2>
        <a:srgbClr val="60EF01"/>
      </a:accent2>
      <a:accent3>
        <a:srgbClr val="6A79FF"/>
      </a:accent3>
      <a:accent4>
        <a:srgbClr val="E852BE"/>
      </a:accent4>
      <a:accent5>
        <a:srgbClr val="EB8000"/>
      </a:accent5>
      <a:accent6>
        <a:srgbClr val="C62A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4.xml><?xml version="1.0" encoding="utf-8"?>
<a:theme xmlns:a="http://schemas.openxmlformats.org/drawingml/2006/main" name="2_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5.xml><?xml version="1.0" encoding="utf-8"?>
<a:theme xmlns:a="http://schemas.openxmlformats.org/drawingml/2006/main" name="1_Simple Light">
  <a:themeElements>
    <a:clrScheme name="Simple Light">
      <a:dk1>
        <a:srgbClr val="081D32"/>
      </a:dk1>
      <a:lt1>
        <a:srgbClr val="FFFFFF"/>
      </a:lt1>
      <a:dk2>
        <a:srgbClr val="B4DEFF"/>
      </a:dk2>
      <a:lt2>
        <a:srgbClr val="53FDD8"/>
      </a:lt2>
      <a:accent1>
        <a:srgbClr val="F7F169"/>
      </a:accent1>
      <a:accent2>
        <a:srgbClr val="60EF01"/>
      </a:accent2>
      <a:accent3>
        <a:srgbClr val="6A79FF"/>
      </a:accent3>
      <a:accent4>
        <a:srgbClr val="E852BE"/>
      </a:accent4>
      <a:accent5>
        <a:srgbClr val="EB8000"/>
      </a:accent5>
      <a:accent6>
        <a:srgbClr val="C62A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1603</Words>
  <Application>Microsoft Office PowerPoint</Application>
  <PresentationFormat>Widescreen</PresentationFormat>
  <Paragraphs>264</Paragraphs>
  <Slides>26</Slides>
  <Notes>7</Notes>
  <HiddenSlides>0</HiddenSlides>
  <MMClips>0</MMClips>
  <ScaleCrop>false</ScaleCrop>
  <HeadingPairs>
    <vt:vector size="6" baseType="variant">
      <vt:variant>
        <vt:lpstr>Fonts Used</vt:lpstr>
      </vt:variant>
      <vt:variant>
        <vt:i4>22</vt:i4>
      </vt:variant>
      <vt:variant>
        <vt:lpstr>Theme</vt:lpstr>
      </vt:variant>
      <vt:variant>
        <vt:i4>6</vt:i4>
      </vt:variant>
      <vt:variant>
        <vt:lpstr>Slide Titles</vt:lpstr>
      </vt:variant>
      <vt:variant>
        <vt:i4>26</vt:i4>
      </vt:variant>
    </vt:vector>
  </HeadingPairs>
  <TitlesOfParts>
    <vt:vector size="54" baseType="lpstr">
      <vt:lpstr>굴림체</vt:lpstr>
      <vt:lpstr>맑은 고딕</vt:lpstr>
      <vt:lpstr>Aharoni</vt:lpstr>
      <vt:lpstr>Algerian</vt:lpstr>
      <vt:lpstr>Amatic SC</vt:lpstr>
      <vt:lpstr>Arial</vt:lpstr>
      <vt:lpstr>Arial Black</vt:lpstr>
      <vt:lpstr>Avenir Next LT Pro</vt:lpstr>
      <vt:lpstr>Avenir Next LT Pro Light</vt:lpstr>
      <vt:lpstr>Berlin Sans FB</vt:lpstr>
      <vt:lpstr>Berlin Sans FB Demi</vt:lpstr>
      <vt:lpstr>Calibri</vt:lpstr>
      <vt:lpstr>Calibri Light</vt:lpstr>
      <vt:lpstr>Comic Sans MS</vt:lpstr>
      <vt:lpstr>Corbel</vt:lpstr>
      <vt:lpstr>ff3</vt:lpstr>
      <vt:lpstr>ffb</vt:lpstr>
      <vt:lpstr>Roboto Condensed</vt:lpstr>
      <vt:lpstr>Roboto Mono</vt:lpstr>
      <vt:lpstr>Speak Pro</vt:lpstr>
      <vt:lpstr>Times New Roman</vt:lpstr>
      <vt:lpstr>Wingdings</vt:lpstr>
      <vt:lpstr>GradientRiseVTI</vt:lpstr>
      <vt:lpstr>Simple Light</vt:lpstr>
      <vt:lpstr>1_Office Theme</vt:lpstr>
      <vt:lpstr>2_Office Theme</vt:lpstr>
      <vt:lpstr>1_Simple Light</vt:lpstr>
      <vt:lpstr>Office 테마</vt:lpstr>
      <vt:lpstr>TRAIN  TICKET RESERVATION SYSTEM</vt:lpstr>
      <vt:lpstr>PowerPoint Presentation</vt:lpstr>
      <vt:lpstr>OUTLINE</vt:lpstr>
      <vt:lpstr>I N T R O D U C T I O N</vt:lpstr>
      <vt:lpstr>PROBLEM STATEMENT</vt:lpstr>
      <vt:lpstr>PowerPoint Presentation</vt:lpstr>
      <vt:lpstr>Limitations &amp; Challenges</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CONCLUSION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  TICKET RESERVATION SYSTEM</dc:title>
  <dc:creator>Ritesh Pokarne</dc:creator>
  <cp:lastModifiedBy>Piyush Sonar</cp:lastModifiedBy>
  <cp:revision>52</cp:revision>
  <dcterms:created xsi:type="dcterms:W3CDTF">2021-04-21T07:51:29Z</dcterms:created>
  <dcterms:modified xsi:type="dcterms:W3CDTF">2021-04-21T19:25:59Z</dcterms:modified>
</cp:coreProperties>
</file>